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160000" cy="7620000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72D58-CE41-483A-A544-8084522A8D51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C9B83-B1EB-4C17-8F90-76EECC14626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72D58-CE41-483A-A544-8084522A8D51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C9B83-B1EB-4C17-8F90-76EECC14626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72D58-CE41-483A-A544-8084522A8D51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C9B83-B1EB-4C17-8F90-76EECC14626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72D58-CE41-483A-A544-8084522A8D51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C9B83-B1EB-4C17-8F90-76EECC14626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72D58-CE41-483A-A544-8084522A8D51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C9B83-B1EB-4C17-8F90-76EECC14626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72D58-CE41-483A-A544-8084522A8D51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C9B83-B1EB-4C17-8F90-76EECC14626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72D58-CE41-483A-A544-8084522A8D51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C9B83-B1EB-4C17-8F90-76EECC14626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72D58-CE41-483A-A544-8084522A8D51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C9B83-B1EB-4C17-8F90-76EECC14626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72D58-CE41-483A-A544-8084522A8D51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C9B83-B1EB-4C17-8F90-76EECC14626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72D58-CE41-483A-A544-8084522A8D51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C9B83-B1EB-4C17-8F90-76EECC14626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72D58-CE41-483A-A544-8084522A8D51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8C9B83-B1EB-4C17-8F90-76EECC14626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72D58-CE41-483A-A544-8084522A8D51}" type="datetimeFigureOut">
              <a:rPr lang="tr-TR" smtClean="0"/>
              <a:t>31.12.2012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C9B83-B1EB-4C17-8F90-76EECC14626A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8100" y="139700"/>
            <a:ext cx="7970523" cy="371757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3733544" y="5100450"/>
            <a:ext cx="24272" cy="47510"/>
          </a:xfrm>
          <a:custGeom>
            <a:avLst/>
            <a:gdLst/>
            <a:ahLst/>
            <a:cxnLst/>
            <a:rect l="0" t="0" r="0" b="0"/>
            <a:pathLst>
              <a:path w="24272" h="47510">
                <a:moveTo>
                  <a:pt x="0" y="22024"/>
                </a:moveTo>
                <a:lnTo>
                  <a:pt x="7342" y="0"/>
                </a:lnTo>
                <a:lnTo>
                  <a:pt x="4207" y="9404"/>
                </a:lnTo>
                <a:lnTo>
                  <a:pt x="7052" y="10779"/>
                </a:lnTo>
                <a:lnTo>
                  <a:pt x="21541" y="4756"/>
                </a:lnTo>
                <a:lnTo>
                  <a:pt x="24271" y="4849"/>
                </a:lnTo>
                <a:lnTo>
                  <a:pt x="23260" y="7742"/>
                </a:lnTo>
                <a:lnTo>
                  <a:pt x="0" y="4750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7" name="6 Grup"/>
          <p:cNvGrpSpPr/>
          <p:nvPr/>
        </p:nvGrpSpPr>
        <p:grpSpPr>
          <a:xfrm>
            <a:off x="3720359" y="4370668"/>
            <a:ext cx="204324" cy="433245"/>
            <a:chOff x="3720359" y="4370668"/>
            <a:chExt cx="204324" cy="433245"/>
          </a:xfrm>
        </p:grpSpPr>
        <p:sp>
          <p:nvSpPr>
            <p:cNvPr id="5" name="4 Serbest Form"/>
            <p:cNvSpPr/>
            <p:nvPr/>
          </p:nvSpPr>
          <p:spPr>
            <a:xfrm>
              <a:off x="3720359" y="4370668"/>
              <a:ext cx="25929" cy="433245"/>
            </a:xfrm>
            <a:custGeom>
              <a:avLst/>
              <a:gdLst/>
              <a:ahLst/>
              <a:cxnLst/>
              <a:rect l="0" t="0" r="0" b="0"/>
              <a:pathLst>
                <a:path w="25929" h="433245">
                  <a:moveTo>
                    <a:pt x="25928" y="0"/>
                  </a:moveTo>
                  <a:lnTo>
                    <a:pt x="14602" y="37756"/>
                  </a:lnTo>
                  <a:lnTo>
                    <a:pt x="1072" y="91820"/>
                  </a:lnTo>
                  <a:lnTo>
                    <a:pt x="0" y="147552"/>
                  </a:lnTo>
                  <a:lnTo>
                    <a:pt x="312" y="199303"/>
                  </a:lnTo>
                  <a:lnTo>
                    <a:pt x="404" y="251921"/>
                  </a:lnTo>
                  <a:lnTo>
                    <a:pt x="1847" y="308885"/>
                  </a:lnTo>
                  <a:lnTo>
                    <a:pt x="6751" y="371396"/>
                  </a:lnTo>
                  <a:lnTo>
                    <a:pt x="443" y="4332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3739508" y="4383411"/>
              <a:ext cx="185175" cy="382708"/>
            </a:xfrm>
            <a:custGeom>
              <a:avLst/>
              <a:gdLst/>
              <a:ahLst/>
              <a:cxnLst/>
              <a:rect l="0" t="0" r="0" b="0"/>
              <a:pathLst>
                <a:path w="185175" h="382708">
                  <a:moveTo>
                    <a:pt x="134204" y="0"/>
                  </a:moveTo>
                  <a:lnTo>
                    <a:pt x="111551" y="49082"/>
                  </a:lnTo>
                  <a:lnTo>
                    <a:pt x="93616" y="87938"/>
                  </a:lnTo>
                  <a:lnTo>
                    <a:pt x="66139" y="142439"/>
                  </a:lnTo>
                  <a:lnTo>
                    <a:pt x="38526" y="197002"/>
                  </a:lnTo>
                  <a:lnTo>
                    <a:pt x="23720" y="224892"/>
                  </a:lnTo>
                  <a:lnTo>
                    <a:pt x="0" y="252266"/>
                  </a:lnTo>
                  <a:lnTo>
                    <a:pt x="2260" y="254543"/>
                  </a:lnTo>
                  <a:lnTo>
                    <a:pt x="16097" y="256129"/>
                  </a:lnTo>
                  <a:lnTo>
                    <a:pt x="47767" y="266398"/>
                  </a:lnTo>
                  <a:lnTo>
                    <a:pt x="100297" y="298295"/>
                  </a:lnTo>
                  <a:lnTo>
                    <a:pt x="127629" y="320881"/>
                  </a:lnTo>
                  <a:lnTo>
                    <a:pt x="174202" y="380800"/>
                  </a:lnTo>
                  <a:lnTo>
                    <a:pt x="177859" y="382707"/>
                  </a:lnTo>
                  <a:lnTo>
                    <a:pt x="185174" y="3822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Serbest Form"/>
          <p:cNvSpPr/>
          <p:nvPr/>
        </p:nvSpPr>
        <p:spPr>
          <a:xfrm>
            <a:off x="2714147" y="5198929"/>
            <a:ext cx="48690" cy="63713"/>
          </a:xfrm>
          <a:custGeom>
            <a:avLst/>
            <a:gdLst/>
            <a:ahLst/>
            <a:cxnLst/>
            <a:rect l="0" t="0" r="0" b="0"/>
            <a:pathLst>
              <a:path w="48690" h="63713">
                <a:moveTo>
                  <a:pt x="38227" y="0"/>
                </a:moveTo>
                <a:lnTo>
                  <a:pt x="31463" y="20294"/>
                </a:lnTo>
                <a:lnTo>
                  <a:pt x="33718" y="24856"/>
                </a:lnTo>
                <a:lnTo>
                  <a:pt x="39468" y="26481"/>
                </a:lnTo>
                <a:lnTo>
                  <a:pt x="47549" y="26150"/>
                </a:lnTo>
                <a:lnTo>
                  <a:pt x="48689" y="24512"/>
                </a:lnTo>
                <a:lnTo>
                  <a:pt x="38630" y="18918"/>
                </a:lnTo>
                <a:lnTo>
                  <a:pt x="32832" y="21107"/>
                </a:lnTo>
                <a:lnTo>
                  <a:pt x="0" y="637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Serbest Form"/>
          <p:cNvSpPr/>
          <p:nvPr/>
        </p:nvSpPr>
        <p:spPr>
          <a:xfrm>
            <a:off x="2607553" y="4536321"/>
            <a:ext cx="259504" cy="358417"/>
          </a:xfrm>
          <a:custGeom>
            <a:avLst/>
            <a:gdLst/>
            <a:ahLst/>
            <a:cxnLst/>
            <a:rect l="0" t="0" r="0" b="0"/>
            <a:pathLst>
              <a:path w="259504" h="358417">
                <a:moveTo>
                  <a:pt x="81109" y="0"/>
                </a:moveTo>
                <a:lnTo>
                  <a:pt x="66007" y="41531"/>
                </a:lnTo>
                <a:lnTo>
                  <a:pt x="44664" y="103408"/>
                </a:lnTo>
                <a:lnTo>
                  <a:pt x="30459" y="154506"/>
                </a:lnTo>
                <a:lnTo>
                  <a:pt x="23202" y="200813"/>
                </a:lnTo>
                <a:lnTo>
                  <a:pt x="15341" y="262907"/>
                </a:lnTo>
                <a:lnTo>
                  <a:pt x="4045" y="313398"/>
                </a:lnTo>
                <a:lnTo>
                  <a:pt x="0" y="327861"/>
                </a:lnTo>
                <a:lnTo>
                  <a:pt x="1551" y="338920"/>
                </a:lnTo>
                <a:lnTo>
                  <a:pt x="6833" y="347708"/>
                </a:lnTo>
                <a:lnTo>
                  <a:pt x="14602" y="354982"/>
                </a:lnTo>
                <a:lnTo>
                  <a:pt x="25444" y="358416"/>
                </a:lnTo>
                <a:lnTo>
                  <a:pt x="83537" y="357530"/>
                </a:lnTo>
                <a:lnTo>
                  <a:pt x="132798" y="353233"/>
                </a:lnTo>
                <a:lnTo>
                  <a:pt x="193416" y="339096"/>
                </a:lnTo>
                <a:lnTo>
                  <a:pt x="220220" y="338543"/>
                </a:lnTo>
                <a:lnTo>
                  <a:pt x="259503" y="34404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Serbest Form"/>
          <p:cNvSpPr/>
          <p:nvPr/>
        </p:nvSpPr>
        <p:spPr>
          <a:xfrm>
            <a:off x="4893110" y="5041026"/>
            <a:ext cx="76456" cy="30480"/>
          </a:xfrm>
          <a:custGeom>
            <a:avLst/>
            <a:gdLst/>
            <a:ahLst/>
            <a:cxnLst/>
            <a:rect l="0" t="0" r="0" b="0"/>
            <a:pathLst>
              <a:path w="76456" h="30480">
                <a:moveTo>
                  <a:pt x="76455" y="17736"/>
                </a:moveTo>
                <a:lnTo>
                  <a:pt x="42632" y="10971"/>
                </a:lnTo>
                <a:lnTo>
                  <a:pt x="36916" y="7563"/>
                </a:lnTo>
                <a:lnTo>
                  <a:pt x="37353" y="3875"/>
                </a:lnTo>
                <a:lnTo>
                  <a:pt x="41892" y="0"/>
                </a:lnTo>
                <a:lnTo>
                  <a:pt x="42086" y="249"/>
                </a:lnTo>
                <a:lnTo>
                  <a:pt x="34751" y="8076"/>
                </a:lnTo>
                <a:lnTo>
                  <a:pt x="35910" y="12712"/>
                </a:lnTo>
                <a:lnTo>
                  <a:pt x="48524" y="21638"/>
                </a:lnTo>
                <a:lnTo>
                  <a:pt x="47923" y="24585"/>
                </a:lnTo>
                <a:lnTo>
                  <a:pt x="24268" y="28732"/>
                </a:lnTo>
                <a:lnTo>
                  <a:pt x="0" y="3047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Serbest Form"/>
          <p:cNvSpPr/>
          <p:nvPr/>
        </p:nvSpPr>
        <p:spPr>
          <a:xfrm>
            <a:off x="4918641" y="4296912"/>
            <a:ext cx="280289" cy="328607"/>
          </a:xfrm>
          <a:custGeom>
            <a:avLst/>
            <a:gdLst/>
            <a:ahLst/>
            <a:cxnLst/>
            <a:rect l="0" t="0" r="0" b="0"/>
            <a:pathLst>
              <a:path w="280289" h="328607">
                <a:moveTo>
                  <a:pt x="12696" y="99241"/>
                </a:moveTo>
                <a:lnTo>
                  <a:pt x="5932" y="160122"/>
                </a:lnTo>
                <a:lnTo>
                  <a:pt x="2610" y="212665"/>
                </a:lnTo>
                <a:lnTo>
                  <a:pt x="1135" y="261503"/>
                </a:lnTo>
                <a:lnTo>
                  <a:pt x="304" y="308094"/>
                </a:lnTo>
                <a:lnTo>
                  <a:pt x="0" y="255987"/>
                </a:lnTo>
                <a:lnTo>
                  <a:pt x="1379" y="193182"/>
                </a:lnTo>
                <a:lnTo>
                  <a:pt x="10041" y="130854"/>
                </a:lnTo>
                <a:lnTo>
                  <a:pt x="11909" y="75573"/>
                </a:lnTo>
                <a:lnTo>
                  <a:pt x="13762" y="50494"/>
                </a:lnTo>
                <a:lnTo>
                  <a:pt x="16239" y="49754"/>
                </a:lnTo>
                <a:lnTo>
                  <a:pt x="22766" y="60257"/>
                </a:lnTo>
                <a:lnTo>
                  <a:pt x="42636" y="113562"/>
                </a:lnTo>
                <a:lnTo>
                  <a:pt x="77554" y="175904"/>
                </a:lnTo>
                <a:lnTo>
                  <a:pt x="110615" y="219943"/>
                </a:lnTo>
                <a:lnTo>
                  <a:pt x="142705" y="240405"/>
                </a:lnTo>
                <a:lnTo>
                  <a:pt x="153170" y="240073"/>
                </a:lnTo>
                <a:lnTo>
                  <a:pt x="162979" y="235604"/>
                </a:lnTo>
                <a:lnTo>
                  <a:pt x="172349" y="228377"/>
                </a:lnTo>
                <a:lnTo>
                  <a:pt x="186537" y="205245"/>
                </a:lnTo>
                <a:lnTo>
                  <a:pt x="207182" y="151014"/>
                </a:lnTo>
                <a:lnTo>
                  <a:pt x="214720" y="89227"/>
                </a:lnTo>
                <a:lnTo>
                  <a:pt x="216026" y="39326"/>
                </a:lnTo>
                <a:lnTo>
                  <a:pt x="216413" y="0"/>
                </a:lnTo>
                <a:lnTo>
                  <a:pt x="225319" y="62148"/>
                </a:lnTo>
                <a:lnTo>
                  <a:pt x="229549" y="116253"/>
                </a:lnTo>
                <a:lnTo>
                  <a:pt x="242945" y="177798"/>
                </a:lnTo>
                <a:lnTo>
                  <a:pt x="255066" y="227289"/>
                </a:lnTo>
                <a:lnTo>
                  <a:pt x="271845" y="287984"/>
                </a:lnTo>
                <a:lnTo>
                  <a:pt x="280288" y="32860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Serbest Form"/>
          <p:cNvSpPr/>
          <p:nvPr/>
        </p:nvSpPr>
        <p:spPr>
          <a:xfrm>
            <a:off x="2436529" y="5135217"/>
            <a:ext cx="1309759" cy="305820"/>
          </a:xfrm>
          <a:custGeom>
            <a:avLst/>
            <a:gdLst/>
            <a:ahLst/>
            <a:cxnLst/>
            <a:rect l="0" t="0" r="0" b="0"/>
            <a:pathLst>
              <a:path w="1309759" h="305820">
                <a:moveTo>
                  <a:pt x="1309758" y="0"/>
                </a:moveTo>
                <a:lnTo>
                  <a:pt x="1256551" y="17736"/>
                </a:lnTo>
                <a:lnTo>
                  <a:pt x="1205961" y="32711"/>
                </a:lnTo>
                <a:lnTo>
                  <a:pt x="1142900" y="37138"/>
                </a:lnTo>
                <a:lnTo>
                  <a:pt x="1092779" y="37904"/>
                </a:lnTo>
                <a:lnTo>
                  <a:pt x="1031870" y="31399"/>
                </a:lnTo>
                <a:lnTo>
                  <a:pt x="970180" y="25237"/>
                </a:lnTo>
                <a:lnTo>
                  <a:pt x="927392" y="18490"/>
                </a:lnTo>
                <a:lnTo>
                  <a:pt x="879476" y="22783"/>
                </a:lnTo>
                <a:lnTo>
                  <a:pt x="829411" y="24684"/>
                </a:lnTo>
                <a:lnTo>
                  <a:pt x="778709" y="25248"/>
                </a:lnTo>
                <a:lnTo>
                  <a:pt x="727818" y="25415"/>
                </a:lnTo>
                <a:lnTo>
                  <a:pt x="678288" y="26880"/>
                </a:lnTo>
                <a:lnTo>
                  <a:pt x="622781" y="39342"/>
                </a:lnTo>
                <a:lnTo>
                  <a:pt x="570915" y="55437"/>
                </a:lnTo>
                <a:lnTo>
                  <a:pt x="509595" y="63493"/>
                </a:lnTo>
                <a:lnTo>
                  <a:pt x="459775" y="73401"/>
                </a:lnTo>
                <a:lnTo>
                  <a:pt x="409146" y="83888"/>
                </a:lnTo>
                <a:lnTo>
                  <a:pt x="361109" y="90456"/>
                </a:lnTo>
                <a:lnTo>
                  <a:pt x="302072" y="117697"/>
                </a:lnTo>
                <a:lnTo>
                  <a:pt x="241756" y="126919"/>
                </a:lnTo>
                <a:lnTo>
                  <a:pt x="193526" y="134197"/>
                </a:lnTo>
                <a:lnTo>
                  <a:pt x="138459" y="132957"/>
                </a:lnTo>
                <a:lnTo>
                  <a:pt x="79915" y="138743"/>
                </a:lnTo>
                <a:lnTo>
                  <a:pt x="67945" y="134970"/>
                </a:lnTo>
                <a:lnTo>
                  <a:pt x="58550" y="128207"/>
                </a:lnTo>
                <a:lnTo>
                  <a:pt x="50870" y="119451"/>
                </a:lnTo>
                <a:lnTo>
                  <a:pt x="48582" y="110782"/>
                </a:lnTo>
                <a:lnTo>
                  <a:pt x="49888" y="102171"/>
                </a:lnTo>
                <a:lnTo>
                  <a:pt x="71122" y="49322"/>
                </a:lnTo>
                <a:lnTo>
                  <a:pt x="86806" y="19333"/>
                </a:lnTo>
                <a:lnTo>
                  <a:pt x="85282" y="18552"/>
                </a:lnTo>
                <a:lnTo>
                  <a:pt x="62489" y="37645"/>
                </a:lnTo>
                <a:lnTo>
                  <a:pt x="32135" y="78857"/>
                </a:lnTo>
                <a:lnTo>
                  <a:pt x="6452" y="140483"/>
                </a:lnTo>
                <a:lnTo>
                  <a:pt x="0" y="185253"/>
                </a:lnTo>
                <a:lnTo>
                  <a:pt x="4853" y="227621"/>
                </a:lnTo>
                <a:lnTo>
                  <a:pt x="15278" y="250299"/>
                </a:lnTo>
                <a:lnTo>
                  <a:pt x="22022" y="260311"/>
                </a:lnTo>
                <a:lnTo>
                  <a:pt x="40842" y="275210"/>
                </a:lnTo>
                <a:lnTo>
                  <a:pt x="101107" y="301594"/>
                </a:lnTo>
                <a:lnTo>
                  <a:pt x="111966" y="30581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5" name="14 Grup"/>
          <p:cNvGrpSpPr/>
          <p:nvPr/>
        </p:nvGrpSpPr>
        <p:grpSpPr>
          <a:xfrm>
            <a:off x="3733544" y="4931337"/>
            <a:ext cx="1279029" cy="242108"/>
            <a:chOff x="3733544" y="4931337"/>
            <a:chExt cx="1279029" cy="242108"/>
          </a:xfrm>
        </p:grpSpPr>
        <p:sp>
          <p:nvSpPr>
            <p:cNvPr id="13" name="12 Serbest Form"/>
            <p:cNvSpPr/>
            <p:nvPr/>
          </p:nvSpPr>
          <p:spPr>
            <a:xfrm>
              <a:off x="3733544" y="5046019"/>
              <a:ext cx="1274249" cy="114684"/>
            </a:xfrm>
            <a:custGeom>
              <a:avLst/>
              <a:gdLst/>
              <a:ahLst/>
              <a:cxnLst/>
              <a:rect l="0" t="0" r="0" b="0"/>
              <a:pathLst>
                <a:path w="1274249" h="114684">
                  <a:moveTo>
                    <a:pt x="0" y="114683"/>
                  </a:moveTo>
                  <a:lnTo>
                    <a:pt x="55445" y="114683"/>
                  </a:lnTo>
                  <a:lnTo>
                    <a:pt x="113049" y="107918"/>
                  </a:lnTo>
                  <a:lnTo>
                    <a:pt x="174087" y="101705"/>
                  </a:lnTo>
                  <a:lnTo>
                    <a:pt x="232289" y="92088"/>
                  </a:lnTo>
                  <a:lnTo>
                    <a:pt x="277426" y="93830"/>
                  </a:lnTo>
                  <a:lnTo>
                    <a:pt x="337495" y="100338"/>
                  </a:lnTo>
                  <a:lnTo>
                    <a:pt x="393723" y="94283"/>
                  </a:lnTo>
                  <a:lnTo>
                    <a:pt x="445731" y="96233"/>
                  </a:lnTo>
                  <a:lnTo>
                    <a:pt x="503671" y="90588"/>
                  </a:lnTo>
                  <a:lnTo>
                    <a:pt x="552905" y="82845"/>
                  </a:lnTo>
                  <a:lnTo>
                    <a:pt x="603361" y="71584"/>
                  </a:lnTo>
                  <a:lnTo>
                    <a:pt x="660974" y="55095"/>
                  </a:lnTo>
                  <a:lnTo>
                    <a:pt x="700352" y="45271"/>
                  </a:lnTo>
                  <a:lnTo>
                    <a:pt x="751711" y="45650"/>
                  </a:lnTo>
                  <a:lnTo>
                    <a:pt x="809522" y="39694"/>
                  </a:lnTo>
                  <a:lnTo>
                    <a:pt x="858734" y="38662"/>
                  </a:lnTo>
                  <a:lnTo>
                    <a:pt x="909183" y="38357"/>
                  </a:lnTo>
                  <a:lnTo>
                    <a:pt x="968210" y="28080"/>
                  </a:lnTo>
                  <a:lnTo>
                    <a:pt x="1014929" y="19333"/>
                  </a:lnTo>
                  <a:lnTo>
                    <a:pt x="1073261" y="23850"/>
                  </a:lnTo>
                  <a:lnTo>
                    <a:pt x="1118420" y="21225"/>
                  </a:lnTo>
                  <a:lnTo>
                    <a:pt x="1178496" y="14419"/>
                  </a:lnTo>
                  <a:lnTo>
                    <a:pt x="1233310" y="4317"/>
                  </a:lnTo>
                  <a:lnTo>
                    <a:pt x="12742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4918595" y="4931337"/>
              <a:ext cx="93978" cy="242108"/>
            </a:xfrm>
            <a:custGeom>
              <a:avLst/>
              <a:gdLst/>
              <a:ahLst/>
              <a:cxnLst/>
              <a:rect l="0" t="0" r="0" b="0"/>
              <a:pathLst>
                <a:path w="93978" h="242108">
                  <a:moveTo>
                    <a:pt x="0" y="0"/>
                  </a:moveTo>
                  <a:lnTo>
                    <a:pt x="37860" y="11589"/>
                  </a:lnTo>
                  <a:lnTo>
                    <a:pt x="57414" y="24501"/>
                  </a:lnTo>
                  <a:lnTo>
                    <a:pt x="71768" y="43454"/>
                  </a:lnTo>
                  <a:lnTo>
                    <a:pt x="92519" y="90230"/>
                  </a:lnTo>
                  <a:lnTo>
                    <a:pt x="93977" y="115141"/>
                  </a:lnTo>
                  <a:lnTo>
                    <a:pt x="88490" y="138956"/>
                  </a:lnTo>
                  <a:lnTo>
                    <a:pt x="61894" y="177317"/>
                  </a:lnTo>
                  <a:lnTo>
                    <a:pt x="16358" y="225495"/>
                  </a:lnTo>
                  <a:lnTo>
                    <a:pt x="0" y="242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Serbest Form"/>
          <p:cNvSpPr/>
          <p:nvPr/>
        </p:nvSpPr>
        <p:spPr>
          <a:xfrm>
            <a:off x="2708487" y="1269485"/>
            <a:ext cx="561639" cy="658341"/>
          </a:xfrm>
          <a:custGeom>
            <a:avLst/>
            <a:gdLst/>
            <a:ahLst/>
            <a:cxnLst/>
            <a:rect l="0" t="0" r="0" b="0"/>
            <a:pathLst>
              <a:path w="561639" h="658341">
                <a:moveTo>
                  <a:pt x="82114" y="552688"/>
                </a:moveTo>
                <a:lnTo>
                  <a:pt x="132980" y="615404"/>
                </a:lnTo>
                <a:lnTo>
                  <a:pt x="187956" y="643793"/>
                </a:lnTo>
                <a:lnTo>
                  <a:pt x="232405" y="658340"/>
                </a:lnTo>
                <a:lnTo>
                  <a:pt x="272476" y="654941"/>
                </a:lnTo>
                <a:lnTo>
                  <a:pt x="311249" y="643552"/>
                </a:lnTo>
                <a:lnTo>
                  <a:pt x="362403" y="618827"/>
                </a:lnTo>
                <a:lnTo>
                  <a:pt x="413410" y="593126"/>
                </a:lnTo>
                <a:lnTo>
                  <a:pt x="473355" y="552420"/>
                </a:lnTo>
                <a:lnTo>
                  <a:pt x="517693" y="508762"/>
                </a:lnTo>
                <a:lnTo>
                  <a:pt x="529610" y="486443"/>
                </a:lnTo>
                <a:lnTo>
                  <a:pt x="540040" y="428749"/>
                </a:lnTo>
                <a:lnTo>
                  <a:pt x="554267" y="367431"/>
                </a:lnTo>
                <a:lnTo>
                  <a:pt x="559552" y="331600"/>
                </a:lnTo>
                <a:lnTo>
                  <a:pt x="558960" y="273989"/>
                </a:lnTo>
                <a:lnTo>
                  <a:pt x="561638" y="247596"/>
                </a:lnTo>
                <a:lnTo>
                  <a:pt x="558108" y="221707"/>
                </a:lnTo>
                <a:lnTo>
                  <a:pt x="535549" y="170478"/>
                </a:lnTo>
                <a:lnTo>
                  <a:pt x="512215" y="119457"/>
                </a:lnTo>
                <a:lnTo>
                  <a:pt x="472470" y="57149"/>
                </a:lnTo>
                <a:lnTo>
                  <a:pt x="445860" y="29094"/>
                </a:lnTo>
                <a:lnTo>
                  <a:pt x="387172" y="1481"/>
                </a:lnTo>
                <a:lnTo>
                  <a:pt x="362110" y="0"/>
                </a:lnTo>
                <a:lnTo>
                  <a:pt x="304648" y="10586"/>
                </a:lnTo>
                <a:lnTo>
                  <a:pt x="255496" y="15454"/>
                </a:lnTo>
                <a:lnTo>
                  <a:pt x="198324" y="36030"/>
                </a:lnTo>
                <a:lnTo>
                  <a:pt x="149904" y="58972"/>
                </a:lnTo>
                <a:lnTo>
                  <a:pt x="112652" y="90352"/>
                </a:lnTo>
                <a:lnTo>
                  <a:pt x="79442" y="142748"/>
                </a:lnTo>
                <a:lnTo>
                  <a:pt x="57780" y="195468"/>
                </a:lnTo>
                <a:lnTo>
                  <a:pt x="39867" y="246784"/>
                </a:lnTo>
                <a:lnTo>
                  <a:pt x="22694" y="297822"/>
                </a:lnTo>
                <a:lnTo>
                  <a:pt x="5669" y="352581"/>
                </a:lnTo>
                <a:lnTo>
                  <a:pt x="0" y="384465"/>
                </a:lnTo>
                <a:lnTo>
                  <a:pt x="4769" y="434255"/>
                </a:lnTo>
                <a:lnTo>
                  <a:pt x="15149" y="483460"/>
                </a:lnTo>
                <a:lnTo>
                  <a:pt x="28608" y="524153"/>
                </a:lnTo>
                <a:lnTo>
                  <a:pt x="42288" y="545197"/>
                </a:lnTo>
                <a:lnTo>
                  <a:pt x="61582" y="560214"/>
                </a:lnTo>
                <a:lnTo>
                  <a:pt x="120994" y="585981"/>
                </a:lnTo>
                <a:lnTo>
                  <a:pt x="175216" y="599747"/>
                </a:lnTo>
                <a:lnTo>
                  <a:pt x="227214" y="602499"/>
                </a:lnTo>
                <a:lnTo>
                  <a:pt x="285994" y="60365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0" name="19 Grup"/>
          <p:cNvGrpSpPr/>
          <p:nvPr/>
        </p:nvGrpSpPr>
        <p:grpSpPr>
          <a:xfrm>
            <a:off x="3666966" y="5077219"/>
            <a:ext cx="122345" cy="131248"/>
            <a:chOff x="3666966" y="5077219"/>
            <a:chExt cx="122345" cy="131248"/>
          </a:xfrm>
        </p:grpSpPr>
        <p:sp>
          <p:nvSpPr>
            <p:cNvPr id="17" name="16 Serbest Form"/>
            <p:cNvSpPr/>
            <p:nvPr/>
          </p:nvSpPr>
          <p:spPr>
            <a:xfrm>
              <a:off x="3759030" y="5135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3733810" y="5122474"/>
              <a:ext cx="35298" cy="82638"/>
            </a:xfrm>
            <a:custGeom>
              <a:avLst/>
              <a:gdLst/>
              <a:ahLst/>
              <a:cxnLst/>
              <a:rect l="0" t="0" r="0" b="0"/>
              <a:pathLst>
                <a:path w="35298" h="82638">
                  <a:moveTo>
                    <a:pt x="12477" y="0"/>
                  </a:moveTo>
                  <a:lnTo>
                    <a:pt x="6552" y="55375"/>
                  </a:lnTo>
                  <a:lnTo>
                    <a:pt x="15035" y="79357"/>
                  </a:lnTo>
                  <a:lnTo>
                    <a:pt x="19846" y="82637"/>
                  </a:lnTo>
                  <a:lnTo>
                    <a:pt x="24469" y="80577"/>
                  </a:lnTo>
                  <a:lnTo>
                    <a:pt x="28966" y="74956"/>
                  </a:lnTo>
                  <a:lnTo>
                    <a:pt x="35297" y="39986"/>
                  </a:lnTo>
                  <a:lnTo>
                    <a:pt x="29226" y="17300"/>
                  </a:lnTo>
                  <a:lnTo>
                    <a:pt x="23643" y="7286"/>
                  </a:lnTo>
                  <a:lnTo>
                    <a:pt x="17090" y="3442"/>
                  </a:lnTo>
                  <a:lnTo>
                    <a:pt x="9889" y="3710"/>
                  </a:lnTo>
                  <a:lnTo>
                    <a:pt x="2257" y="6721"/>
                  </a:lnTo>
                  <a:lnTo>
                    <a:pt x="0" y="11560"/>
                  </a:lnTo>
                  <a:lnTo>
                    <a:pt x="1327" y="17618"/>
                  </a:lnTo>
                  <a:lnTo>
                    <a:pt x="5044" y="24488"/>
                  </a:lnTo>
                  <a:lnTo>
                    <a:pt x="11769" y="27652"/>
                  </a:lnTo>
                  <a:lnTo>
                    <a:pt x="30568" y="27392"/>
                  </a:lnTo>
                  <a:lnTo>
                    <a:pt x="33033" y="25341"/>
                  </a:lnTo>
                  <a:lnTo>
                    <a:pt x="30429" y="22557"/>
                  </a:lnTo>
                  <a:lnTo>
                    <a:pt x="21871" y="18521"/>
                  </a:lnTo>
                  <a:lnTo>
                    <a:pt x="21572" y="19426"/>
                  </a:lnTo>
                  <a:lnTo>
                    <a:pt x="25220" y="25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3666966" y="5077219"/>
              <a:ext cx="122345" cy="131248"/>
            </a:xfrm>
            <a:custGeom>
              <a:avLst/>
              <a:gdLst/>
              <a:ahLst/>
              <a:cxnLst/>
              <a:rect l="0" t="0" r="0" b="0"/>
              <a:pathLst>
                <a:path w="122345" h="131248">
                  <a:moveTo>
                    <a:pt x="79321" y="45255"/>
                  </a:moveTo>
                  <a:lnTo>
                    <a:pt x="65792" y="72313"/>
                  </a:lnTo>
                  <a:lnTo>
                    <a:pt x="62925" y="100700"/>
                  </a:lnTo>
                  <a:lnTo>
                    <a:pt x="64143" y="116198"/>
                  </a:lnTo>
                  <a:lnTo>
                    <a:pt x="69202" y="125115"/>
                  </a:lnTo>
                  <a:lnTo>
                    <a:pt x="76823" y="129643"/>
                  </a:lnTo>
                  <a:lnTo>
                    <a:pt x="86151" y="131247"/>
                  </a:lnTo>
                  <a:lnTo>
                    <a:pt x="93785" y="128068"/>
                  </a:lnTo>
                  <a:lnTo>
                    <a:pt x="106043" y="113209"/>
                  </a:lnTo>
                  <a:lnTo>
                    <a:pt x="120904" y="80964"/>
                  </a:lnTo>
                  <a:lnTo>
                    <a:pt x="122344" y="56878"/>
                  </a:lnTo>
                  <a:lnTo>
                    <a:pt x="116848" y="33431"/>
                  </a:lnTo>
                  <a:lnTo>
                    <a:pt x="104967" y="13571"/>
                  </a:lnTo>
                  <a:lnTo>
                    <a:pt x="95002" y="7143"/>
                  </a:lnTo>
                  <a:lnTo>
                    <a:pt x="68829" y="0"/>
                  </a:lnTo>
                  <a:lnTo>
                    <a:pt x="42094" y="4376"/>
                  </a:lnTo>
                  <a:lnTo>
                    <a:pt x="29018" y="9508"/>
                  </a:lnTo>
                  <a:lnTo>
                    <a:pt x="10714" y="26536"/>
                  </a:lnTo>
                  <a:lnTo>
                    <a:pt x="3851" y="37023"/>
                  </a:lnTo>
                  <a:lnTo>
                    <a:pt x="0" y="60003"/>
                  </a:lnTo>
                  <a:lnTo>
                    <a:pt x="955" y="72077"/>
                  </a:lnTo>
                  <a:lnTo>
                    <a:pt x="9568" y="93044"/>
                  </a:lnTo>
                  <a:lnTo>
                    <a:pt x="15829" y="102599"/>
                  </a:lnTo>
                  <a:lnTo>
                    <a:pt x="24251" y="106138"/>
                  </a:lnTo>
                  <a:lnTo>
                    <a:pt x="34113" y="105665"/>
                  </a:lnTo>
                  <a:lnTo>
                    <a:pt x="54981" y="97589"/>
                  </a:lnTo>
                  <a:lnTo>
                    <a:pt x="117549" y="45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1" name="20 Serbest Form"/>
          <p:cNvSpPr/>
          <p:nvPr/>
        </p:nvSpPr>
        <p:spPr>
          <a:xfrm>
            <a:off x="5391286" y="3250437"/>
            <a:ext cx="551798" cy="520912"/>
          </a:xfrm>
          <a:custGeom>
            <a:avLst/>
            <a:gdLst/>
            <a:ahLst/>
            <a:cxnLst/>
            <a:rect l="0" t="0" r="0" b="0"/>
            <a:pathLst>
              <a:path w="551798" h="520912">
                <a:moveTo>
                  <a:pt x="342827" y="88091"/>
                </a:moveTo>
                <a:lnTo>
                  <a:pt x="281946" y="33975"/>
                </a:lnTo>
                <a:lnTo>
                  <a:pt x="236954" y="7406"/>
                </a:lnTo>
                <a:lnTo>
                  <a:pt x="217028" y="321"/>
                </a:lnTo>
                <a:lnTo>
                  <a:pt x="183561" y="0"/>
                </a:lnTo>
                <a:lnTo>
                  <a:pt x="140839" y="15740"/>
                </a:lnTo>
                <a:lnTo>
                  <a:pt x="95116" y="46426"/>
                </a:lnTo>
                <a:lnTo>
                  <a:pt x="41509" y="103421"/>
                </a:lnTo>
                <a:lnTo>
                  <a:pt x="12675" y="164887"/>
                </a:lnTo>
                <a:lnTo>
                  <a:pt x="2897" y="206650"/>
                </a:lnTo>
                <a:lnTo>
                  <a:pt x="0" y="254892"/>
                </a:lnTo>
                <a:lnTo>
                  <a:pt x="2917" y="301278"/>
                </a:lnTo>
                <a:lnTo>
                  <a:pt x="16588" y="355004"/>
                </a:lnTo>
                <a:lnTo>
                  <a:pt x="34338" y="405103"/>
                </a:lnTo>
                <a:lnTo>
                  <a:pt x="48092" y="425314"/>
                </a:lnTo>
                <a:lnTo>
                  <a:pt x="67419" y="439959"/>
                </a:lnTo>
                <a:lnTo>
                  <a:pt x="129294" y="483794"/>
                </a:lnTo>
                <a:lnTo>
                  <a:pt x="169123" y="505020"/>
                </a:lnTo>
                <a:lnTo>
                  <a:pt x="216792" y="516501"/>
                </a:lnTo>
                <a:lnTo>
                  <a:pt x="266784" y="519903"/>
                </a:lnTo>
                <a:lnTo>
                  <a:pt x="317464" y="520911"/>
                </a:lnTo>
                <a:lnTo>
                  <a:pt x="378561" y="514487"/>
                </a:lnTo>
                <a:lnTo>
                  <a:pt x="430116" y="498168"/>
                </a:lnTo>
                <a:lnTo>
                  <a:pt x="477936" y="461057"/>
                </a:lnTo>
                <a:lnTo>
                  <a:pt x="511151" y="417557"/>
                </a:lnTo>
                <a:lnTo>
                  <a:pt x="537445" y="355440"/>
                </a:lnTo>
                <a:lnTo>
                  <a:pt x="550727" y="317383"/>
                </a:lnTo>
                <a:lnTo>
                  <a:pt x="551797" y="291939"/>
                </a:lnTo>
                <a:lnTo>
                  <a:pt x="547713" y="234230"/>
                </a:lnTo>
                <a:lnTo>
                  <a:pt x="536733" y="178468"/>
                </a:lnTo>
                <a:lnTo>
                  <a:pt x="517154" y="126551"/>
                </a:lnTo>
                <a:lnTo>
                  <a:pt x="478211" y="72810"/>
                </a:lnTo>
                <a:lnTo>
                  <a:pt x="429437" y="28851"/>
                </a:lnTo>
                <a:lnTo>
                  <a:pt x="393031" y="9972"/>
                </a:lnTo>
                <a:lnTo>
                  <a:pt x="364196" y="7593"/>
                </a:lnTo>
                <a:lnTo>
                  <a:pt x="306304" y="17602"/>
                </a:lnTo>
                <a:lnTo>
                  <a:pt x="253967" y="43386"/>
                </a:lnTo>
                <a:lnTo>
                  <a:pt x="202660" y="7534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0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900" y="152400"/>
            <a:ext cx="7677824" cy="622006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3911939" y="2033709"/>
            <a:ext cx="407761" cy="157997"/>
          </a:xfrm>
          <a:custGeom>
            <a:avLst/>
            <a:gdLst/>
            <a:ahLst/>
            <a:cxnLst/>
            <a:rect l="0" t="0" r="0" b="0"/>
            <a:pathLst>
              <a:path w="407761" h="157997">
                <a:moveTo>
                  <a:pt x="0" y="157996"/>
                </a:moveTo>
                <a:lnTo>
                  <a:pt x="17736" y="104789"/>
                </a:lnTo>
                <a:lnTo>
                  <a:pt x="44300" y="65787"/>
                </a:lnTo>
                <a:lnTo>
                  <a:pt x="69917" y="40848"/>
                </a:lnTo>
                <a:lnTo>
                  <a:pt x="128242" y="14376"/>
                </a:lnTo>
                <a:lnTo>
                  <a:pt x="165895" y="1074"/>
                </a:lnTo>
                <a:lnTo>
                  <a:pt x="191245" y="0"/>
                </a:lnTo>
                <a:lnTo>
                  <a:pt x="248893" y="4082"/>
                </a:lnTo>
                <a:lnTo>
                  <a:pt x="291312" y="11553"/>
                </a:lnTo>
                <a:lnTo>
                  <a:pt x="324017" y="29498"/>
                </a:lnTo>
                <a:lnTo>
                  <a:pt x="369132" y="72992"/>
                </a:lnTo>
                <a:lnTo>
                  <a:pt x="391123" y="108269"/>
                </a:lnTo>
                <a:lnTo>
                  <a:pt x="407760" y="1452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erbest Form"/>
          <p:cNvSpPr/>
          <p:nvPr/>
        </p:nvSpPr>
        <p:spPr>
          <a:xfrm>
            <a:off x="3985271" y="2095398"/>
            <a:ext cx="101361" cy="122654"/>
          </a:xfrm>
          <a:custGeom>
            <a:avLst/>
            <a:gdLst/>
            <a:ahLst/>
            <a:cxnLst/>
            <a:rect l="0" t="0" r="0" b="0"/>
            <a:pathLst>
              <a:path w="101361" h="122654">
                <a:moveTo>
                  <a:pt x="15866" y="70822"/>
                </a:moveTo>
                <a:lnTo>
                  <a:pt x="27454" y="99925"/>
                </a:lnTo>
                <a:lnTo>
                  <a:pt x="40366" y="117265"/>
                </a:lnTo>
                <a:lnTo>
                  <a:pt x="49189" y="121606"/>
                </a:lnTo>
                <a:lnTo>
                  <a:pt x="70319" y="122653"/>
                </a:lnTo>
                <a:lnTo>
                  <a:pt x="79069" y="118119"/>
                </a:lnTo>
                <a:lnTo>
                  <a:pt x="92566" y="101754"/>
                </a:lnTo>
                <a:lnTo>
                  <a:pt x="101360" y="61896"/>
                </a:lnTo>
                <a:lnTo>
                  <a:pt x="97201" y="20983"/>
                </a:lnTo>
                <a:lnTo>
                  <a:pt x="92743" y="14943"/>
                </a:lnTo>
                <a:lnTo>
                  <a:pt x="86938" y="13748"/>
                </a:lnTo>
                <a:lnTo>
                  <a:pt x="80237" y="15783"/>
                </a:lnTo>
                <a:lnTo>
                  <a:pt x="69016" y="29370"/>
                </a:lnTo>
                <a:lnTo>
                  <a:pt x="50276" y="72702"/>
                </a:lnTo>
                <a:lnTo>
                  <a:pt x="50133" y="83402"/>
                </a:lnTo>
                <a:lnTo>
                  <a:pt x="57524" y="102842"/>
                </a:lnTo>
                <a:lnTo>
                  <a:pt x="63460" y="106327"/>
                </a:lnTo>
                <a:lnTo>
                  <a:pt x="70248" y="105819"/>
                </a:lnTo>
                <a:lnTo>
                  <a:pt x="77606" y="102648"/>
                </a:lnTo>
                <a:lnTo>
                  <a:pt x="89556" y="87799"/>
                </a:lnTo>
                <a:lnTo>
                  <a:pt x="94725" y="77892"/>
                </a:lnTo>
                <a:lnTo>
                  <a:pt x="96693" y="55559"/>
                </a:lnTo>
                <a:lnTo>
                  <a:pt x="91432" y="32890"/>
                </a:lnTo>
                <a:lnTo>
                  <a:pt x="79655" y="13376"/>
                </a:lnTo>
                <a:lnTo>
                  <a:pt x="69719" y="7040"/>
                </a:lnTo>
                <a:lnTo>
                  <a:pt x="43576" y="0"/>
                </a:lnTo>
                <a:lnTo>
                  <a:pt x="32924" y="2370"/>
                </a:lnTo>
                <a:lnTo>
                  <a:pt x="24406" y="8197"/>
                </a:lnTo>
                <a:lnTo>
                  <a:pt x="11166" y="25999"/>
                </a:lnTo>
                <a:lnTo>
                  <a:pt x="563" y="48069"/>
                </a:lnTo>
                <a:lnTo>
                  <a:pt x="0" y="58485"/>
                </a:lnTo>
                <a:lnTo>
                  <a:pt x="6927" y="77610"/>
                </a:lnTo>
                <a:lnTo>
                  <a:pt x="12738" y="81011"/>
                </a:lnTo>
                <a:lnTo>
                  <a:pt x="19444" y="80446"/>
                </a:lnTo>
                <a:lnTo>
                  <a:pt x="26746" y="77238"/>
                </a:lnTo>
                <a:lnTo>
                  <a:pt x="30199" y="70852"/>
                </a:lnTo>
                <a:lnTo>
                  <a:pt x="28608" y="3259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erbest Form"/>
          <p:cNvSpPr/>
          <p:nvPr/>
        </p:nvSpPr>
        <p:spPr>
          <a:xfrm>
            <a:off x="3007224" y="4190865"/>
            <a:ext cx="344048" cy="227235"/>
          </a:xfrm>
          <a:custGeom>
            <a:avLst/>
            <a:gdLst/>
            <a:ahLst/>
            <a:cxnLst/>
            <a:rect l="0" t="0" r="0" b="0"/>
            <a:pathLst>
              <a:path w="344048" h="227235">
                <a:moveTo>
                  <a:pt x="0" y="26894"/>
                </a:moveTo>
                <a:lnTo>
                  <a:pt x="13861" y="82338"/>
                </a:lnTo>
                <a:lnTo>
                  <a:pt x="22040" y="130159"/>
                </a:lnTo>
                <a:lnTo>
                  <a:pt x="31569" y="190291"/>
                </a:lnTo>
                <a:lnTo>
                  <a:pt x="49783" y="223341"/>
                </a:lnTo>
                <a:lnTo>
                  <a:pt x="57258" y="227234"/>
                </a:lnTo>
                <a:lnTo>
                  <a:pt x="65072" y="226998"/>
                </a:lnTo>
                <a:lnTo>
                  <a:pt x="81307" y="219185"/>
                </a:lnTo>
                <a:lnTo>
                  <a:pt x="140482" y="164738"/>
                </a:lnTo>
                <a:lnTo>
                  <a:pt x="186371" y="109807"/>
                </a:lnTo>
                <a:lnTo>
                  <a:pt x="248785" y="56821"/>
                </a:lnTo>
                <a:lnTo>
                  <a:pt x="308177" y="5673"/>
                </a:lnTo>
                <a:lnTo>
                  <a:pt x="317301" y="1420"/>
                </a:lnTo>
                <a:lnTo>
                  <a:pt x="324800" y="0"/>
                </a:lnTo>
                <a:lnTo>
                  <a:pt x="344047" y="140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erbest Form"/>
          <p:cNvSpPr/>
          <p:nvPr/>
        </p:nvSpPr>
        <p:spPr>
          <a:xfrm>
            <a:off x="2707767" y="2051538"/>
            <a:ext cx="133805" cy="251833"/>
          </a:xfrm>
          <a:custGeom>
            <a:avLst/>
            <a:gdLst/>
            <a:ahLst/>
            <a:cxnLst/>
            <a:rect l="0" t="0" r="0" b="0"/>
            <a:pathLst>
              <a:path w="133805" h="251833">
                <a:moveTo>
                  <a:pt x="95577" y="0"/>
                </a:moveTo>
                <a:lnTo>
                  <a:pt x="33822" y="3776"/>
                </a:lnTo>
                <a:lnTo>
                  <a:pt x="20427" y="6765"/>
                </a:lnTo>
                <a:lnTo>
                  <a:pt x="12913" y="13005"/>
                </a:lnTo>
                <a:lnTo>
                  <a:pt x="9319" y="21412"/>
                </a:lnTo>
                <a:lnTo>
                  <a:pt x="9102" y="42081"/>
                </a:lnTo>
                <a:lnTo>
                  <a:pt x="14108" y="79012"/>
                </a:lnTo>
                <a:lnTo>
                  <a:pt x="8326" y="141511"/>
                </a:lnTo>
                <a:lnTo>
                  <a:pt x="0" y="201628"/>
                </a:lnTo>
                <a:lnTo>
                  <a:pt x="2126" y="212289"/>
                </a:lnTo>
                <a:lnTo>
                  <a:pt x="7792" y="220813"/>
                </a:lnTo>
                <a:lnTo>
                  <a:pt x="25413" y="234059"/>
                </a:lnTo>
                <a:lnTo>
                  <a:pt x="47403" y="244665"/>
                </a:lnTo>
                <a:lnTo>
                  <a:pt x="90427" y="251832"/>
                </a:lnTo>
                <a:lnTo>
                  <a:pt x="111222" y="249733"/>
                </a:lnTo>
                <a:lnTo>
                  <a:pt x="133804" y="24210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erbest Form"/>
          <p:cNvSpPr/>
          <p:nvPr/>
        </p:nvSpPr>
        <p:spPr>
          <a:xfrm>
            <a:off x="3962909" y="2089765"/>
            <a:ext cx="71055" cy="331306"/>
          </a:xfrm>
          <a:custGeom>
            <a:avLst/>
            <a:gdLst/>
            <a:ahLst/>
            <a:cxnLst/>
            <a:rect l="0" t="0" r="0" b="0"/>
            <a:pathLst>
              <a:path w="71055" h="331306">
                <a:moveTo>
                  <a:pt x="63713" y="0"/>
                </a:moveTo>
                <a:lnTo>
                  <a:pt x="71054" y="39277"/>
                </a:lnTo>
                <a:lnTo>
                  <a:pt x="65582" y="93180"/>
                </a:lnTo>
                <a:lnTo>
                  <a:pt x="64266" y="141348"/>
                </a:lnTo>
                <a:lnTo>
                  <a:pt x="57058" y="201596"/>
                </a:lnTo>
                <a:lnTo>
                  <a:pt x="59514" y="255815"/>
                </a:lnTo>
                <a:lnTo>
                  <a:pt x="55711" y="286899"/>
                </a:lnTo>
                <a:lnTo>
                  <a:pt x="49883" y="298869"/>
                </a:lnTo>
                <a:lnTo>
                  <a:pt x="32081" y="315945"/>
                </a:lnTo>
                <a:lnTo>
                  <a:pt x="0" y="33130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Serbest Form"/>
          <p:cNvSpPr/>
          <p:nvPr/>
        </p:nvSpPr>
        <p:spPr>
          <a:xfrm>
            <a:off x="3114564" y="4701973"/>
            <a:ext cx="427845" cy="241781"/>
          </a:xfrm>
          <a:custGeom>
            <a:avLst/>
            <a:gdLst/>
            <a:ahLst/>
            <a:cxnLst/>
            <a:rect l="0" t="0" r="0" b="0"/>
            <a:pathLst>
              <a:path w="427845" h="241781">
                <a:moveTo>
                  <a:pt x="7342" y="101939"/>
                </a:moveTo>
                <a:lnTo>
                  <a:pt x="0" y="79915"/>
                </a:lnTo>
                <a:lnTo>
                  <a:pt x="4537" y="99189"/>
                </a:lnTo>
                <a:lnTo>
                  <a:pt x="10563" y="151947"/>
                </a:lnTo>
                <a:lnTo>
                  <a:pt x="18204" y="210454"/>
                </a:lnTo>
                <a:lnTo>
                  <a:pt x="23078" y="222420"/>
                </a:lnTo>
                <a:lnTo>
                  <a:pt x="39821" y="239493"/>
                </a:lnTo>
                <a:lnTo>
                  <a:pt x="50232" y="241780"/>
                </a:lnTo>
                <a:lnTo>
                  <a:pt x="73126" y="236770"/>
                </a:lnTo>
                <a:lnTo>
                  <a:pt x="123849" y="210481"/>
                </a:lnTo>
                <a:lnTo>
                  <a:pt x="179385" y="178020"/>
                </a:lnTo>
                <a:lnTo>
                  <a:pt x="231991" y="137576"/>
                </a:lnTo>
                <a:lnTo>
                  <a:pt x="280301" y="101172"/>
                </a:lnTo>
                <a:lnTo>
                  <a:pt x="337190" y="60991"/>
                </a:lnTo>
                <a:lnTo>
                  <a:pt x="395402" y="17191"/>
                </a:lnTo>
                <a:lnTo>
                  <a:pt x="427844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Serbest Form"/>
          <p:cNvSpPr/>
          <p:nvPr/>
        </p:nvSpPr>
        <p:spPr>
          <a:xfrm>
            <a:off x="2663633" y="2044773"/>
            <a:ext cx="279879" cy="303490"/>
          </a:xfrm>
          <a:custGeom>
            <a:avLst/>
            <a:gdLst/>
            <a:ahLst/>
            <a:cxnLst/>
            <a:rect l="0" t="0" r="0" b="0"/>
            <a:pathLst>
              <a:path w="279879" h="303490">
                <a:moveTo>
                  <a:pt x="152454" y="6765"/>
                </a:moveTo>
                <a:lnTo>
                  <a:pt x="132160" y="0"/>
                </a:lnTo>
                <a:lnTo>
                  <a:pt x="110870" y="455"/>
                </a:lnTo>
                <a:lnTo>
                  <a:pt x="62593" y="12283"/>
                </a:lnTo>
                <a:lnTo>
                  <a:pt x="31597" y="30896"/>
                </a:lnTo>
                <a:lnTo>
                  <a:pt x="17093" y="50054"/>
                </a:lnTo>
                <a:lnTo>
                  <a:pt x="7343" y="74143"/>
                </a:lnTo>
                <a:lnTo>
                  <a:pt x="1084" y="135753"/>
                </a:lnTo>
                <a:lnTo>
                  <a:pt x="0" y="185623"/>
                </a:lnTo>
                <a:lnTo>
                  <a:pt x="6398" y="246446"/>
                </a:lnTo>
                <a:lnTo>
                  <a:pt x="24071" y="279616"/>
                </a:lnTo>
                <a:lnTo>
                  <a:pt x="43009" y="294628"/>
                </a:lnTo>
                <a:lnTo>
                  <a:pt x="54005" y="300614"/>
                </a:lnTo>
                <a:lnTo>
                  <a:pt x="77551" y="303489"/>
                </a:lnTo>
                <a:lnTo>
                  <a:pt x="139915" y="290149"/>
                </a:lnTo>
                <a:lnTo>
                  <a:pt x="194497" y="277896"/>
                </a:lnTo>
                <a:lnTo>
                  <a:pt x="239006" y="275405"/>
                </a:lnTo>
                <a:lnTo>
                  <a:pt x="279878" y="2743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Serbest Form"/>
          <p:cNvSpPr/>
          <p:nvPr/>
        </p:nvSpPr>
        <p:spPr>
          <a:xfrm>
            <a:off x="3822742" y="2051538"/>
            <a:ext cx="263003" cy="458730"/>
          </a:xfrm>
          <a:custGeom>
            <a:avLst/>
            <a:gdLst/>
            <a:ahLst/>
            <a:cxnLst/>
            <a:rect l="0" t="0" r="0" b="0"/>
            <a:pathLst>
              <a:path w="263003" h="458730">
                <a:moveTo>
                  <a:pt x="0" y="0"/>
                </a:moveTo>
                <a:lnTo>
                  <a:pt x="56790" y="1416"/>
                </a:lnTo>
                <a:lnTo>
                  <a:pt x="117091" y="10085"/>
                </a:lnTo>
                <a:lnTo>
                  <a:pt x="176353" y="18982"/>
                </a:lnTo>
                <a:lnTo>
                  <a:pt x="209252" y="37087"/>
                </a:lnTo>
                <a:lnTo>
                  <a:pt x="224202" y="56126"/>
                </a:lnTo>
                <a:lnTo>
                  <a:pt x="257263" y="108020"/>
                </a:lnTo>
                <a:lnTo>
                  <a:pt x="263002" y="136262"/>
                </a:lnTo>
                <a:lnTo>
                  <a:pt x="258001" y="160141"/>
                </a:lnTo>
                <a:lnTo>
                  <a:pt x="238482" y="205308"/>
                </a:lnTo>
                <a:lnTo>
                  <a:pt x="238507" y="265305"/>
                </a:lnTo>
                <a:lnTo>
                  <a:pt x="234371" y="298196"/>
                </a:lnTo>
                <a:lnTo>
                  <a:pt x="220263" y="324141"/>
                </a:lnTo>
                <a:lnTo>
                  <a:pt x="164454" y="372836"/>
                </a:lnTo>
                <a:lnTo>
                  <a:pt x="101782" y="409365"/>
                </a:lnTo>
                <a:lnTo>
                  <a:pt x="45758" y="442982"/>
                </a:lnTo>
                <a:lnTo>
                  <a:pt x="25485" y="4587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Serbest Form"/>
          <p:cNvSpPr/>
          <p:nvPr/>
        </p:nvSpPr>
        <p:spPr>
          <a:xfrm>
            <a:off x="4015599" y="2020235"/>
            <a:ext cx="202161" cy="375351"/>
          </a:xfrm>
          <a:custGeom>
            <a:avLst/>
            <a:gdLst/>
            <a:ahLst/>
            <a:cxnLst/>
            <a:rect l="0" t="0" r="0" b="0"/>
            <a:pathLst>
              <a:path w="202161" h="375351">
                <a:moveTo>
                  <a:pt x="112962" y="44045"/>
                </a:moveTo>
                <a:lnTo>
                  <a:pt x="106198" y="16987"/>
                </a:lnTo>
                <a:lnTo>
                  <a:pt x="98542" y="9017"/>
                </a:lnTo>
                <a:lnTo>
                  <a:pt x="74933" y="161"/>
                </a:lnTo>
                <a:lnTo>
                  <a:pt x="49338" y="0"/>
                </a:lnTo>
                <a:lnTo>
                  <a:pt x="36566" y="1939"/>
                </a:lnTo>
                <a:lnTo>
                  <a:pt x="26636" y="7480"/>
                </a:lnTo>
                <a:lnTo>
                  <a:pt x="11826" y="24962"/>
                </a:lnTo>
                <a:lnTo>
                  <a:pt x="8727" y="35571"/>
                </a:lnTo>
                <a:lnTo>
                  <a:pt x="10150" y="86891"/>
                </a:lnTo>
                <a:lnTo>
                  <a:pt x="6988" y="130836"/>
                </a:lnTo>
                <a:lnTo>
                  <a:pt x="0" y="190502"/>
                </a:lnTo>
                <a:lnTo>
                  <a:pt x="5554" y="240035"/>
                </a:lnTo>
                <a:lnTo>
                  <a:pt x="9402" y="290579"/>
                </a:lnTo>
                <a:lnTo>
                  <a:pt x="10543" y="341423"/>
                </a:lnTo>
                <a:lnTo>
                  <a:pt x="16366" y="352732"/>
                </a:lnTo>
                <a:lnTo>
                  <a:pt x="25911" y="360271"/>
                </a:lnTo>
                <a:lnTo>
                  <a:pt x="51620" y="368648"/>
                </a:lnTo>
                <a:lnTo>
                  <a:pt x="114269" y="374026"/>
                </a:lnTo>
                <a:lnTo>
                  <a:pt x="160544" y="374958"/>
                </a:lnTo>
                <a:lnTo>
                  <a:pt x="202160" y="37535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Serbest Form"/>
          <p:cNvSpPr/>
          <p:nvPr/>
        </p:nvSpPr>
        <p:spPr>
          <a:xfrm>
            <a:off x="5288127" y="2055080"/>
            <a:ext cx="183455" cy="340506"/>
          </a:xfrm>
          <a:custGeom>
            <a:avLst/>
            <a:gdLst/>
            <a:ahLst/>
            <a:cxnLst/>
            <a:rect l="0" t="0" r="0" b="0"/>
            <a:pathLst>
              <a:path w="183455" h="340506">
                <a:moveTo>
                  <a:pt x="0" y="21943"/>
                </a:moveTo>
                <a:lnTo>
                  <a:pt x="13529" y="8414"/>
                </a:lnTo>
                <a:lnTo>
                  <a:pt x="35273" y="1772"/>
                </a:lnTo>
                <a:lnTo>
                  <a:pt x="49000" y="0"/>
                </a:lnTo>
                <a:lnTo>
                  <a:pt x="71803" y="5584"/>
                </a:lnTo>
                <a:lnTo>
                  <a:pt x="127074" y="31377"/>
                </a:lnTo>
                <a:lnTo>
                  <a:pt x="146618" y="45486"/>
                </a:lnTo>
                <a:lnTo>
                  <a:pt x="166777" y="76113"/>
                </a:lnTo>
                <a:lnTo>
                  <a:pt x="169455" y="99820"/>
                </a:lnTo>
                <a:lnTo>
                  <a:pt x="166403" y="156413"/>
                </a:lnTo>
                <a:lnTo>
                  <a:pt x="172639" y="205414"/>
                </a:lnTo>
                <a:lnTo>
                  <a:pt x="183454" y="255801"/>
                </a:lnTo>
                <a:lnTo>
                  <a:pt x="182096" y="299833"/>
                </a:lnTo>
                <a:lnTo>
                  <a:pt x="165652" y="34050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Serbest Form"/>
          <p:cNvSpPr/>
          <p:nvPr/>
        </p:nvSpPr>
        <p:spPr>
          <a:xfrm>
            <a:off x="1302015" y="5102199"/>
            <a:ext cx="462062" cy="628582"/>
          </a:xfrm>
          <a:custGeom>
            <a:avLst/>
            <a:gdLst/>
            <a:ahLst/>
            <a:cxnLst/>
            <a:rect l="0" t="0" r="0" b="0"/>
            <a:pathLst>
              <a:path w="462062" h="628582">
                <a:moveTo>
                  <a:pt x="214339" y="249640"/>
                </a:moveTo>
                <a:lnTo>
                  <a:pt x="160223" y="215817"/>
                </a:lnTo>
                <a:lnTo>
                  <a:pt x="118552" y="202988"/>
                </a:lnTo>
                <a:lnTo>
                  <a:pt x="83985" y="203420"/>
                </a:lnTo>
                <a:lnTo>
                  <a:pt x="59184" y="213052"/>
                </a:lnTo>
                <a:lnTo>
                  <a:pt x="29301" y="234394"/>
                </a:lnTo>
                <a:lnTo>
                  <a:pt x="15058" y="257966"/>
                </a:lnTo>
                <a:lnTo>
                  <a:pt x="5424" y="287320"/>
                </a:lnTo>
                <a:lnTo>
                  <a:pt x="0" y="335686"/>
                </a:lnTo>
                <a:lnTo>
                  <a:pt x="1943" y="398991"/>
                </a:lnTo>
                <a:lnTo>
                  <a:pt x="8777" y="459581"/>
                </a:lnTo>
                <a:lnTo>
                  <a:pt x="29057" y="515912"/>
                </a:lnTo>
                <a:lnTo>
                  <a:pt x="51941" y="564166"/>
                </a:lnTo>
                <a:lnTo>
                  <a:pt x="83310" y="601385"/>
                </a:lnTo>
                <a:lnTo>
                  <a:pt x="121871" y="620666"/>
                </a:lnTo>
                <a:lnTo>
                  <a:pt x="169165" y="628581"/>
                </a:lnTo>
                <a:lnTo>
                  <a:pt x="225709" y="621083"/>
                </a:lnTo>
                <a:lnTo>
                  <a:pt x="281556" y="605968"/>
                </a:lnTo>
                <a:lnTo>
                  <a:pt x="339939" y="589348"/>
                </a:lnTo>
                <a:lnTo>
                  <a:pt x="372686" y="569905"/>
                </a:lnTo>
                <a:lnTo>
                  <a:pt x="400323" y="539446"/>
                </a:lnTo>
                <a:lnTo>
                  <a:pt x="429723" y="478574"/>
                </a:lnTo>
                <a:lnTo>
                  <a:pt x="447706" y="421185"/>
                </a:lnTo>
                <a:lnTo>
                  <a:pt x="462061" y="365486"/>
                </a:lnTo>
                <a:lnTo>
                  <a:pt x="457975" y="309807"/>
                </a:lnTo>
                <a:lnTo>
                  <a:pt x="449983" y="251457"/>
                </a:lnTo>
                <a:lnTo>
                  <a:pt x="426014" y="199029"/>
                </a:lnTo>
                <a:lnTo>
                  <a:pt x="402401" y="147771"/>
                </a:lnTo>
                <a:lnTo>
                  <a:pt x="362596" y="92754"/>
                </a:lnTo>
                <a:lnTo>
                  <a:pt x="325166" y="48750"/>
                </a:lnTo>
                <a:lnTo>
                  <a:pt x="277290" y="12371"/>
                </a:lnTo>
                <a:lnTo>
                  <a:pt x="248452" y="2604"/>
                </a:lnTo>
                <a:lnTo>
                  <a:pt x="232834" y="0"/>
                </a:lnTo>
                <a:lnTo>
                  <a:pt x="204153" y="4657"/>
                </a:lnTo>
                <a:lnTo>
                  <a:pt x="150627" y="2027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erbest Form"/>
          <p:cNvSpPr/>
          <p:nvPr/>
        </p:nvSpPr>
        <p:spPr>
          <a:xfrm>
            <a:off x="2618357" y="2046715"/>
            <a:ext cx="184988" cy="387098"/>
          </a:xfrm>
          <a:custGeom>
            <a:avLst/>
            <a:gdLst/>
            <a:ahLst/>
            <a:cxnLst/>
            <a:rect l="0" t="0" r="0" b="0"/>
            <a:pathLst>
              <a:path w="184988" h="387098">
                <a:moveTo>
                  <a:pt x="184987" y="55793"/>
                </a:moveTo>
                <a:lnTo>
                  <a:pt x="178222" y="35499"/>
                </a:lnTo>
                <a:lnTo>
                  <a:pt x="170566" y="28106"/>
                </a:lnTo>
                <a:lnTo>
                  <a:pt x="108591" y="1404"/>
                </a:lnTo>
                <a:lnTo>
                  <a:pt x="83073" y="0"/>
                </a:lnTo>
                <a:lnTo>
                  <a:pt x="70322" y="1608"/>
                </a:lnTo>
                <a:lnTo>
                  <a:pt x="60406" y="6927"/>
                </a:lnTo>
                <a:lnTo>
                  <a:pt x="45611" y="24164"/>
                </a:lnTo>
                <a:lnTo>
                  <a:pt x="38092" y="49759"/>
                </a:lnTo>
                <a:lnTo>
                  <a:pt x="26501" y="105571"/>
                </a:lnTo>
                <a:lnTo>
                  <a:pt x="19334" y="167670"/>
                </a:lnTo>
                <a:lnTo>
                  <a:pt x="10997" y="217625"/>
                </a:lnTo>
                <a:lnTo>
                  <a:pt x="7898" y="268294"/>
                </a:lnTo>
                <a:lnTo>
                  <a:pt x="5563" y="319175"/>
                </a:lnTo>
                <a:lnTo>
                  <a:pt x="0" y="353134"/>
                </a:lnTo>
                <a:lnTo>
                  <a:pt x="2197" y="363039"/>
                </a:lnTo>
                <a:lnTo>
                  <a:pt x="7910" y="368227"/>
                </a:lnTo>
                <a:lnTo>
                  <a:pt x="15966" y="370270"/>
                </a:lnTo>
                <a:lnTo>
                  <a:pt x="75315" y="363731"/>
                </a:lnTo>
                <a:lnTo>
                  <a:pt x="118984" y="366016"/>
                </a:lnTo>
                <a:lnTo>
                  <a:pt x="151272" y="375660"/>
                </a:lnTo>
                <a:lnTo>
                  <a:pt x="172244" y="38709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Serbest Form"/>
          <p:cNvSpPr/>
          <p:nvPr/>
        </p:nvSpPr>
        <p:spPr>
          <a:xfrm>
            <a:off x="5249899" y="2102508"/>
            <a:ext cx="254438" cy="433780"/>
          </a:xfrm>
          <a:custGeom>
            <a:avLst/>
            <a:gdLst/>
            <a:ahLst/>
            <a:cxnLst/>
            <a:rect l="0" t="0" r="0" b="0"/>
            <a:pathLst>
              <a:path w="254438" h="433780">
                <a:moveTo>
                  <a:pt x="25485" y="0"/>
                </a:moveTo>
                <a:lnTo>
                  <a:pt x="45779" y="6764"/>
                </a:lnTo>
                <a:lnTo>
                  <a:pt x="67069" y="6310"/>
                </a:lnTo>
                <a:lnTo>
                  <a:pt x="78693" y="4207"/>
                </a:lnTo>
                <a:lnTo>
                  <a:pt x="89273" y="5636"/>
                </a:lnTo>
                <a:lnTo>
                  <a:pt x="108581" y="14775"/>
                </a:lnTo>
                <a:lnTo>
                  <a:pt x="122825" y="32052"/>
                </a:lnTo>
                <a:lnTo>
                  <a:pt x="132460" y="55304"/>
                </a:lnTo>
                <a:lnTo>
                  <a:pt x="136468" y="98819"/>
                </a:lnTo>
                <a:lnTo>
                  <a:pt x="133406" y="152293"/>
                </a:lnTo>
                <a:lnTo>
                  <a:pt x="145596" y="203758"/>
                </a:lnTo>
                <a:lnTo>
                  <a:pt x="163054" y="253410"/>
                </a:lnTo>
                <a:lnTo>
                  <a:pt x="181558" y="285728"/>
                </a:lnTo>
                <a:lnTo>
                  <a:pt x="189246" y="345951"/>
                </a:lnTo>
                <a:lnTo>
                  <a:pt x="187465" y="376041"/>
                </a:lnTo>
                <a:lnTo>
                  <a:pt x="177235" y="398854"/>
                </a:lnTo>
                <a:lnTo>
                  <a:pt x="148791" y="427616"/>
                </a:lnTo>
                <a:lnTo>
                  <a:pt x="137421" y="432324"/>
                </a:lnTo>
                <a:lnTo>
                  <a:pt x="113462" y="433779"/>
                </a:lnTo>
                <a:lnTo>
                  <a:pt x="76093" y="426638"/>
                </a:lnTo>
                <a:lnTo>
                  <a:pt x="71966" y="423177"/>
                </a:lnTo>
                <a:lnTo>
                  <a:pt x="73463" y="419453"/>
                </a:lnTo>
                <a:lnTo>
                  <a:pt x="78708" y="415555"/>
                </a:lnTo>
                <a:lnTo>
                  <a:pt x="127818" y="409299"/>
                </a:lnTo>
                <a:lnTo>
                  <a:pt x="175522" y="408215"/>
                </a:lnTo>
                <a:lnTo>
                  <a:pt x="208738" y="407962"/>
                </a:lnTo>
                <a:lnTo>
                  <a:pt x="221277" y="403647"/>
                </a:lnTo>
                <a:lnTo>
                  <a:pt x="238984" y="387526"/>
                </a:lnTo>
                <a:lnTo>
                  <a:pt x="247799" y="362427"/>
                </a:lnTo>
                <a:lnTo>
                  <a:pt x="253457" y="300168"/>
                </a:lnTo>
                <a:lnTo>
                  <a:pt x="254437" y="250186"/>
                </a:lnTo>
                <a:lnTo>
                  <a:pt x="244595" y="192733"/>
                </a:lnTo>
                <a:lnTo>
                  <a:pt x="232793" y="136707"/>
                </a:lnTo>
                <a:lnTo>
                  <a:pt x="223278" y="78288"/>
                </a:lnTo>
                <a:lnTo>
                  <a:pt x="205065" y="45535"/>
                </a:lnTo>
                <a:lnTo>
                  <a:pt x="186001" y="30621"/>
                </a:lnTo>
                <a:lnTo>
                  <a:pt x="139153" y="9509"/>
                </a:lnTo>
                <a:lnTo>
                  <a:pt x="114231" y="8002"/>
                </a:lnTo>
                <a:lnTo>
                  <a:pt x="56859" y="18571"/>
                </a:lnTo>
                <a:lnTo>
                  <a:pt x="0" y="382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Serbest Form"/>
          <p:cNvSpPr/>
          <p:nvPr/>
        </p:nvSpPr>
        <p:spPr>
          <a:xfrm>
            <a:off x="3518694" y="6014448"/>
            <a:ext cx="380504" cy="271316"/>
          </a:xfrm>
          <a:custGeom>
            <a:avLst/>
            <a:gdLst/>
            <a:ahLst/>
            <a:cxnLst/>
            <a:rect l="0" t="0" r="0" b="0"/>
            <a:pathLst>
              <a:path w="380504" h="271316">
                <a:moveTo>
                  <a:pt x="10971" y="63712"/>
                </a:moveTo>
                <a:lnTo>
                  <a:pt x="4207" y="43419"/>
                </a:lnTo>
                <a:lnTo>
                  <a:pt x="2214" y="43104"/>
                </a:lnTo>
                <a:lnTo>
                  <a:pt x="0" y="57857"/>
                </a:lnTo>
                <a:lnTo>
                  <a:pt x="12323" y="115589"/>
                </a:lnTo>
                <a:lnTo>
                  <a:pt x="20339" y="156953"/>
                </a:lnTo>
                <a:lnTo>
                  <a:pt x="29811" y="214904"/>
                </a:lnTo>
                <a:lnTo>
                  <a:pt x="34487" y="261104"/>
                </a:lnTo>
                <a:lnTo>
                  <a:pt x="39391" y="268930"/>
                </a:lnTo>
                <a:lnTo>
                  <a:pt x="46908" y="271315"/>
                </a:lnTo>
                <a:lnTo>
                  <a:pt x="56166" y="270074"/>
                </a:lnTo>
                <a:lnTo>
                  <a:pt x="96255" y="248034"/>
                </a:lnTo>
                <a:lnTo>
                  <a:pt x="159590" y="194014"/>
                </a:lnTo>
                <a:lnTo>
                  <a:pt x="214548" y="140284"/>
                </a:lnTo>
                <a:lnTo>
                  <a:pt x="267738" y="87255"/>
                </a:lnTo>
                <a:lnTo>
                  <a:pt x="329785" y="39090"/>
                </a:lnTo>
                <a:lnTo>
                  <a:pt x="380503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Serbest Form"/>
          <p:cNvSpPr/>
          <p:nvPr/>
        </p:nvSpPr>
        <p:spPr>
          <a:xfrm>
            <a:off x="168979" y="5272965"/>
            <a:ext cx="439378" cy="455203"/>
          </a:xfrm>
          <a:custGeom>
            <a:avLst/>
            <a:gdLst/>
            <a:ahLst/>
            <a:cxnLst/>
            <a:rect l="0" t="0" r="0" b="0"/>
            <a:pathLst>
              <a:path w="439378" h="455203">
                <a:moveTo>
                  <a:pt x="187810" y="168071"/>
                </a:moveTo>
                <a:lnTo>
                  <a:pt x="160752" y="141013"/>
                </a:lnTo>
                <a:lnTo>
                  <a:pt x="148534" y="134458"/>
                </a:lnTo>
                <a:lnTo>
                  <a:pt x="123631" y="130951"/>
                </a:lnTo>
                <a:lnTo>
                  <a:pt x="85732" y="136936"/>
                </a:lnTo>
                <a:lnTo>
                  <a:pt x="54366" y="154442"/>
                </a:lnTo>
                <a:lnTo>
                  <a:pt x="27139" y="177562"/>
                </a:lnTo>
                <a:lnTo>
                  <a:pt x="7902" y="209111"/>
                </a:lnTo>
                <a:lnTo>
                  <a:pt x="0" y="258888"/>
                </a:lnTo>
                <a:lnTo>
                  <a:pt x="7503" y="318784"/>
                </a:lnTo>
                <a:lnTo>
                  <a:pt x="20018" y="357142"/>
                </a:lnTo>
                <a:lnTo>
                  <a:pt x="56974" y="405100"/>
                </a:lnTo>
                <a:lnTo>
                  <a:pt x="88635" y="424405"/>
                </a:lnTo>
                <a:lnTo>
                  <a:pt x="138802" y="442197"/>
                </a:lnTo>
                <a:lnTo>
                  <a:pt x="198003" y="450955"/>
                </a:lnTo>
                <a:lnTo>
                  <a:pt x="224904" y="455202"/>
                </a:lnTo>
                <a:lnTo>
                  <a:pt x="276783" y="446392"/>
                </a:lnTo>
                <a:lnTo>
                  <a:pt x="339274" y="425487"/>
                </a:lnTo>
                <a:lnTo>
                  <a:pt x="395437" y="379926"/>
                </a:lnTo>
                <a:lnTo>
                  <a:pt x="419858" y="353391"/>
                </a:lnTo>
                <a:lnTo>
                  <a:pt x="431581" y="331138"/>
                </a:lnTo>
                <a:lnTo>
                  <a:pt x="439377" y="287965"/>
                </a:lnTo>
                <a:lnTo>
                  <a:pt x="431838" y="231397"/>
                </a:lnTo>
                <a:lnTo>
                  <a:pt x="416715" y="170932"/>
                </a:lnTo>
                <a:lnTo>
                  <a:pt x="393329" y="117666"/>
                </a:lnTo>
                <a:lnTo>
                  <a:pt x="353119" y="57239"/>
                </a:lnTo>
                <a:lnTo>
                  <a:pt x="312650" y="20170"/>
                </a:lnTo>
                <a:lnTo>
                  <a:pt x="276241" y="914"/>
                </a:lnTo>
                <a:lnTo>
                  <a:pt x="263754" y="0"/>
                </a:lnTo>
                <a:lnTo>
                  <a:pt x="238553" y="6535"/>
                </a:lnTo>
                <a:lnTo>
                  <a:pt x="187765" y="32388"/>
                </a:lnTo>
                <a:lnTo>
                  <a:pt x="140607" y="56372"/>
                </a:lnTo>
                <a:lnTo>
                  <a:pt x="77595" y="113029"/>
                </a:lnTo>
                <a:lnTo>
                  <a:pt x="68034" y="137472"/>
                </a:lnTo>
                <a:lnTo>
                  <a:pt x="65200" y="162967"/>
                </a:lnTo>
                <a:lnTo>
                  <a:pt x="73128" y="1935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1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3500" y="165100"/>
            <a:ext cx="7886562" cy="436033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7849364" y="5925250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" name="4 Düz Bağlayıcı"/>
          <p:cNvCxnSpPr/>
          <p:nvPr/>
        </p:nvCxnSpPr>
        <p:spPr>
          <a:xfrm flipV="1">
            <a:off x="411199" y="863600"/>
            <a:ext cx="1836701" cy="226646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Düz Bağlayıcı"/>
          <p:cNvCxnSpPr/>
          <p:nvPr/>
        </p:nvCxnSpPr>
        <p:spPr>
          <a:xfrm flipH="1" flipV="1">
            <a:off x="2311400" y="838200"/>
            <a:ext cx="1765300" cy="22987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469900" y="3124200"/>
            <a:ext cx="364490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433244" y="3886455"/>
            <a:ext cx="726321" cy="63712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flipV="1">
            <a:off x="420501" y="3899197"/>
            <a:ext cx="764549" cy="61163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11 Grup"/>
          <p:cNvGrpSpPr/>
          <p:nvPr/>
        </p:nvGrpSpPr>
        <p:grpSpPr>
          <a:xfrm>
            <a:off x="2523009" y="4013879"/>
            <a:ext cx="586155" cy="662610"/>
            <a:chOff x="2523009" y="4013879"/>
            <a:chExt cx="586155" cy="662610"/>
          </a:xfrm>
        </p:grpSpPr>
        <p:sp>
          <p:nvSpPr>
            <p:cNvPr id="10" name="9 Serbest Form"/>
            <p:cNvSpPr/>
            <p:nvPr/>
          </p:nvSpPr>
          <p:spPr>
            <a:xfrm>
              <a:off x="2612207" y="4013879"/>
              <a:ext cx="458730" cy="586155"/>
            </a:xfrm>
            <a:custGeom>
              <a:avLst/>
              <a:gdLst/>
              <a:ahLst/>
              <a:cxnLst/>
              <a:rect l="0" t="0" r="0" b="0"/>
              <a:pathLst>
                <a:path w="458730" h="586155">
                  <a:moveTo>
                    <a:pt x="0" y="0"/>
                  </a:moveTo>
                  <a:lnTo>
                    <a:pt x="47893" y="57979"/>
                  </a:lnTo>
                  <a:lnTo>
                    <a:pt x="93040" y="114189"/>
                  </a:lnTo>
                  <a:lnTo>
                    <a:pt x="142631" y="167545"/>
                  </a:lnTo>
                  <a:lnTo>
                    <a:pt x="194455" y="219828"/>
                  </a:lnTo>
                  <a:lnTo>
                    <a:pt x="247023" y="272475"/>
                  </a:lnTo>
                  <a:lnTo>
                    <a:pt x="300498" y="329752"/>
                  </a:lnTo>
                  <a:lnTo>
                    <a:pt x="338748" y="388732"/>
                  </a:lnTo>
                  <a:lnTo>
                    <a:pt x="373571" y="443329"/>
                  </a:lnTo>
                  <a:lnTo>
                    <a:pt x="403943" y="486626"/>
                  </a:lnTo>
                  <a:lnTo>
                    <a:pt x="429910" y="546828"/>
                  </a:lnTo>
                  <a:lnTo>
                    <a:pt x="458729" y="5861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2523009" y="4141304"/>
              <a:ext cx="586155" cy="535185"/>
            </a:xfrm>
            <a:custGeom>
              <a:avLst/>
              <a:gdLst/>
              <a:ahLst/>
              <a:cxnLst/>
              <a:rect l="0" t="0" r="0" b="0"/>
              <a:pathLst>
                <a:path w="586155" h="535185">
                  <a:moveTo>
                    <a:pt x="586154" y="0"/>
                  </a:moveTo>
                  <a:lnTo>
                    <a:pt x="525746" y="49082"/>
                  </a:lnTo>
                  <a:lnTo>
                    <a:pt x="477922" y="87939"/>
                  </a:lnTo>
                  <a:lnTo>
                    <a:pt x="437545" y="120922"/>
                  </a:lnTo>
                  <a:lnTo>
                    <a:pt x="402131" y="149991"/>
                  </a:lnTo>
                  <a:lnTo>
                    <a:pt x="345793" y="196919"/>
                  </a:lnTo>
                  <a:lnTo>
                    <a:pt x="295325" y="240673"/>
                  </a:lnTo>
                  <a:lnTo>
                    <a:pt x="236521" y="289018"/>
                  </a:lnTo>
                  <a:lnTo>
                    <a:pt x="179023" y="343690"/>
                  </a:lnTo>
                  <a:lnTo>
                    <a:pt x="117395" y="405071"/>
                  </a:lnTo>
                  <a:lnTo>
                    <a:pt x="63808" y="449880"/>
                  </a:lnTo>
                  <a:lnTo>
                    <a:pt x="17562" y="492662"/>
                  </a:lnTo>
                  <a:lnTo>
                    <a:pt x="7806" y="509678"/>
                  </a:lnTo>
                  <a:lnTo>
                    <a:pt x="0" y="5351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5" name="14 Grup"/>
          <p:cNvGrpSpPr/>
          <p:nvPr/>
        </p:nvGrpSpPr>
        <p:grpSpPr>
          <a:xfrm>
            <a:off x="4663745" y="3966370"/>
            <a:ext cx="586155" cy="608179"/>
            <a:chOff x="4663745" y="3966370"/>
            <a:chExt cx="586155" cy="608179"/>
          </a:xfrm>
        </p:grpSpPr>
        <p:sp>
          <p:nvSpPr>
            <p:cNvPr id="13" name="12 Serbest Form"/>
            <p:cNvSpPr/>
            <p:nvPr/>
          </p:nvSpPr>
          <p:spPr>
            <a:xfrm>
              <a:off x="4834799" y="3966370"/>
              <a:ext cx="351389" cy="608179"/>
            </a:xfrm>
            <a:custGeom>
              <a:avLst/>
              <a:gdLst/>
              <a:ahLst/>
              <a:cxnLst/>
              <a:rect l="0" t="0" r="0" b="0"/>
              <a:pathLst>
                <a:path w="351389" h="608179">
                  <a:moveTo>
                    <a:pt x="7341" y="22024"/>
                  </a:moveTo>
                  <a:lnTo>
                    <a:pt x="0" y="0"/>
                  </a:lnTo>
                  <a:lnTo>
                    <a:pt x="26856" y="58807"/>
                  </a:lnTo>
                  <a:lnTo>
                    <a:pt x="58810" y="114712"/>
                  </a:lnTo>
                  <a:lnTo>
                    <a:pt x="92389" y="173106"/>
                  </a:lnTo>
                  <a:lnTo>
                    <a:pt x="126290" y="234300"/>
                  </a:lnTo>
                  <a:lnTo>
                    <a:pt x="160255" y="292533"/>
                  </a:lnTo>
                  <a:lnTo>
                    <a:pt x="194232" y="351388"/>
                  </a:lnTo>
                  <a:lnTo>
                    <a:pt x="228211" y="412672"/>
                  </a:lnTo>
                  <a:lnTo>
                    <a:pt x="262191" y="467148"/>
                  </a:lnTo>
                  <a:lnTo>
                    <a:pt x="296170" y="518810"/>
                  </a:lnTo>
                  <a:lnTo>
                    <a:pt x="328560" y="578895"/>
                  </a:lnTo>
                  <a:lnTo>
                    <a:pt x="351388" y="6081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4663745" y="4026622"/>
              <a:ext cx="586155" cy="535185"/>
            </a:xfrm>
            <a:custGeom>
              <a:avLst/>
              <a:gdLst/>
              <a:ahLst/>
              <a:cxnLst/>
              <a:rect l="0" t="0" r="0" b="0"/>
              <a:pathLst>
                <a:path w="586155" h="535185">
                  <a:moveTo>
                    <a:pt x="586154" y="0"/>
                  </a:moveTo>
                  <a:lnTo>
                    <a:pt x="525745" y="49082"/>
                  </a:lnTo>
                  <a:lnTo>
                    <a:pt x="477922" y="87938"/>
                  </a:lnTo>
                  <a:lnTo>
                    <a:pt x="440376" y="119506"/>
                  </a:lnTo>
                  <a:lnTo>
                    <a:pt x="383556" y="169684"/>
                  </a:lnTo>
                  <a:lnTo>
                    <a:pt x="339425" y="207087"/>
                  </a:lnTo>
                  <a:lnTo>
                    <a:pt x="278478" y="258943"/>
                  </a:lnTo>
                  <a:lnTo>
                    <a:pt x="222688" y="309015"/>
                  </a:lnTo>
                  <a:lnTo>
                    <a:pt x="162466" y="361195"/>
                  </a:lnTo>
                  <a:lnTo>
                    <a:pt x="101521" y="421082"/>
                  </a:lnTo>
                  <a:lnTo>
                    <a:pt x="43184" y="479271"/>
                  </a:lnTo>
                  <a:lnTo>
                    <a:pt x="11467" y="512393"/>
                  </a:lnTo>
                  <a:lnTo>
                    <a:pt x="0" y="5351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Serbest Form"/>
          <p:cNvSpPr/>
          <p:nvPr/>
        </p:nvSpPr>
        <p:spPr>
          <a:xfrm>
            <a:off x="1643779" y="2029658"/>
            <a:ext cx="565857" cy="669653"/>
          </a:xfrm>
          <a:custGeom>
            <a:avLst/>
            <a:gdLst/>
            <a:ahLst/>
            <a:cxnLst/>
            <a:rect l="0" t="0" r="0" b="0"/>
            <a:pathLst>
              <a:path w="565857" h="669653">
                <a:moveTo>
                  <a:pt x="0" y="493351"/>
                </a:moveTo>
                <a:lnTo>
                  <a:pt x="37755" y="546209"/>
                </a:lnTo>
                <a:lnTo>
                  <a:pt x="67645" y="588055"/>
                </a:lnTo>
                <a:lnTo>
                  <a:pt x="112182" y="638326"/>
                </a:lnTo>
                <a:lnTo>
                  <a:pt x="146135" y="662556"/>
                </a:lnTo>
                <a:lnTo>
                  <a:pt x="190546" y="669652"/>
                </a:lnTo>
                <a:lnTo>
                  <a:pt x="251796" y="667557"/>
                </a:lnTo>
                <a:lnTo>
                  <a:pt x="305216" y="653929"/>
                </a:lnTo>
                <a:lnTo>
                  <a:pt x="356670" y="627430"/>
                </a:lnTo>
                <a:lnTo>
                  <a:pt x="413721" y="586554"/>
                </a:lnTo>
                <a:lnTo>
                  <a:pt x="451149" y="554184"/>
                </a:lnTo>
                <a:lnTo>
                  <a:pt x="473766" y="542570"/>
                </a:lnTo>
                <a:lnTo>
                  <a:pt x="490425" y="521362"/>
                </a:lnTo>
                <a:lnTo>
                  <a:pt x="512656" y="468365"/>
                </a:lnTo>
                <a:lnTo>
                  <a:pt x="530681" y="416995"/>
                </a:lnTo>
                <a:lnTo>
                  <a:pt x="547876" y="365946"/>
                </a:lnTo>
                <a:lnTo>
                  <a:pt x="564906" y="314961"/>
                </a:lnTo>
                <a:lnTo>
                  <a:pt x="565856" y="289474"/>
                </a:lnTo>
                <a:lnTo>
                  <a:pt x="554929" y="238502"/>
                </a:lnTo>
                <a:lnTo>
                  <a:pt x="539136" y="178775"/>
                </a:lnTo>
                <a:lnTo>
                  <a:pt x="522383" y="124607"/>
                </a:lnTo>
                <a:lnTo>
                  <a:pt x="512505" y="100100"/>
                </a:lnTo>
                <a:lnTo>
                  <a:pt x="489607" y="70384"/>
                </a:lnTo>
                <a:lnTo>
                  <a:pt x="427198" y="19205"/>
                </a:lnTo>
                <a:lnTo>
                  <a:pt x="383472" y="3783"/>
                </a:lnTo>
                <a:lnTo>
                  <a:pt x="336064" y="0"/>
                </a:lnTo>
                <a:lnTo>
                  <a:pt x="277499" y="6913"/>
                </a:lnTo>
                <a:lnTo>
                  <a:pt x="218579" y="15463"/>
                </a:lnTo>
                <a:lnTo>
                  <a:pt x="163253" y="48757"/>
                </a:lnTo>
                <a:lnTo>
                  <a:pt x="141932" y="66390"/>
                </a:lnTo>
                <a:lnTo>
                  <a:pt x="99746" y="129772"/>
                </a:lnTo>
                <a:lnTo>
                  <a:pt x="87505" y="185771"/>
                </a:lnTo>
                <a:lnTo>
                  <a:pt x="71873" y="238154"/>
                </a:lnTo>
                <a:lnTo>
                  <a:pt x="55151" y="289403"/>
                </a:lnTo>
                <a:lnTo>
                  <a:pt x="41990" y="344204"/>
                </a:lnTo>
                <a:lnTo>
                  <a:pt x="43118" y="388751"/>
                </a:lnTo>
                <a:lnTo>
                  <a:pt x="49419" y="448620"/>
                </a:lnTo>
                <a:lnTo>
                  <a:pt x="57831" y="473943"/>
                </a:lnTo>
                <a:lnTo>
                  <a:pt x="64039" y="484660"/>
                </a:lnTo>
                <a:lnTo>
                  <a:pt x="69593" y="490389"/>
                </a:lnTo>
                <a:lnTo>
                  <a:pt x="74712" y="492792"/>
                </a:lnTo>
                <a:lnTo>
                  <a:pt x="89197" y="49335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Serbest Form"/>
          <p:cNvSpPr/>
          <p:nvPr/>
        </p:nvSpPr>
        <p:spPr>
          <a:xfrm>
            <a:off x="6155757" y="3532178"/>
            <a:ext cx="1564016" cy="1270615"/>
          </a:xfrm>
          <a:custGeom>
            <a:avLst/>
            <a:gdLst/>
            <a:ahLst/>
            <a:cxnLst/>
            <a:rect l="0" t="0" r="0" b="0"/>
            <a:pathLst>
              <a:path w="1564016" h="1270615">
                <a:moveTo>
                  <a:pt x="470330" y="405246"/>
                </a:moveTo>
                <a:lnTo>
                  <a:pt x="436350" y="363715"/>
                </a:lnTo>
                <a:lnTo>
                  <a:pt x="385852" y="308917"/>
                </a:lnTo>
                <a:lnTo>
                  <a:pt x="344531" y="284563"/>
                </a:lnTo>
                <a:lnTo>
                  <a:pt x="289428" y="270852"/>
                </a:lnTo>
                <a:lnTo>
                  <a:pt x="228828" y="276392"/>
                </a:lnTo>
                <a:lnTo>
                  <a:pt x="167567" y="291121"/>
                </a:lnTo>
                <a:lnTo>
                  <a:pt x="141799" y="300722"/>
                </a:lnTo>
                <a:lnTo>
                  <a:pt x="93227" y="338065"/>
                </a:lnTo>
                <a:lnTo>
                  <a:pt x="60035" y="393725"/>
                </a:lnTo>
                <a:lnTo>
                  <a:pt x="29934" y="456377"/>
                </a:lnTo>
                <a:lnTo>
                  <a:pt x="11865" y="510993"/>
                </a:lnTo>
                <a:lnTo>
                  <a:pt x="2712" y="559284"/>
                </a:lnTo>
                <a:lnTo>
                  <a:pt x="0" y="613236"/>
                </a:lnTo>
                <a:lnTo>
                  <a:pt x="2972" y="670280"/>
                </a:lnTo>
                <a:lnTo>
                  <a:pt x="16660" y="733528"/>
                </a:lnTo>
                <a:lnTo>
                  <a:pt x="41755" y="786923"/>
                </a:lnTo>
                <a:lnTo>
                  <a:pt x="65590" y="834597"/>
                </a:lnTo>
                <a:lnTo>
                  <a:pt x="115616" y="890626"/>
                </a:lnTo>
                <a:lnTo>
                  <a:pt x="177526" y="953326"/>
                </a:lnTo>
                <a:lnTo>
                  <a:pt x="229692" y="994000"/>
                </a:lnTo>
                <a:lnTo>
                  <a:pt x="285513" y="1029302"/>
                </a:lnTo>
                <a:lnTo>
                  <a:pt x="338176" y="1063543"/>
                </a:lnTo>
                <a:lnTo>
                  <a:pt x="392940" y="1096159"/>
                </a:lnTo>
                <a:lnTo>
                  <a:pt x="448436" y="1121479"/>
                </a:lnTo>
                <a:lnTo>
                  <a:pt x="496878" y="1145096"/>
                </a:lnTo>
                <a:lnTo>
                  <a:pt x="547099" y="1166253"/>
                </a:lnTo>
                <a:lnTo>
                  <a:pt x="601623" y="1185263"/>
                </a:lnTo>
                <a:lnTo>
                  <a:pt x="658837" y="1205054"/>
                </a:lnTo>
                <a:lnTo>
                  <a:pt x="711657" y="1219885"/>
                </a:lnTo>
                <a:lnTo>
                  <a:pt x="763175" y="1233247"/>
                </a:lnTo>
                <a:lnTo>
                  <a:pt x="814308" y="1246172"/>
                </a:lnTo>
                <a:lnTo>
                  <a:pt x="865326" y="1258969"/>
                </a:lnTo>
                <a:lnTo>
                  <a:pt x="916310" y="1267952"/>
                </a:lnTo>
                <a:lnTo>
                  <a:pt x="971060" y="1270614"/>
                </a:lnTo>
                <a:lnTo>
                  <a:pt x="1028340" y="1267627"/>
                </a:lnTo>
                <a:lnTo>
                  <a:pt x="1084956" y="1257775"/>
                </a:lnTo>
                <a:lnTo>
                  <a:pt x="1142790" y="1245889"/>
                </a:lnTo>
                <a:lnTo>
                  <a:pt x="1195794" y="1233400"/>
                </a:lnTo>
                <a:lnTo>
                  <a:pt x="1243591" y="1216957"/>
                </a:lnTo>
                <a:lnTo>
                  <a:pt x="1304559" y="1186032"/>
                </a:lnTo>
                <a:lnTo>
                  <a:pt x="1359549" y="1152656"/>
                </a:lnTo>
                <a:lnTo>
                  <a:pt x="1414867" y="1110310"/>
                </a:lnTo>
                <a:lnTo>
                  <a:pt x="1463334" y="1053991"/>
                </a:lnTo>
                <a:lnTo>
                  <a:pt x="1505182" y="991252"/>
                </a:lnTo>
                <a:lnTo>
                  <a:pt x="1530588" y="940401"/>
                </a:lnTo>
                <a:lnTo>
                  <a:pt x="1543283" y="913516"/>
                </a:lnTo>
                <a:lnTo>
                  <a:pt x="1555210" y="853887"/>
                </a:lnTo>
                <a:lnTo>
                  <a:pt x="1564015" y="794023"/>
                </a:lnTo>
                <a:lnTo>
                  <a:pt x="1558775" y="744455"/>
                </a:lnTo>
                <a:lnTo>
                  <a:pt x="1548257" y="687136"/>
                </a:lnTo>
                <a:lnTo>
                  <a:pt x="1536172" y="638847"/>
                </a:lnTo>
                <a:lnTo>
                  <a:pt x="1523625" y="590874"/>
                </a:lnTo>
                <a:lnTo>
                  <a:pt x="1510940" y="540792"/>
                </a:lnTo>
                <a:lnTo>
                  <a:pt x="1491450" y="490085"/>
                </a:lnTo>
                <a:lnTo>
                  <a:pt x="1460978" y="439193"/>
                </a:lnTo>
                <a:lnTo>
                  <a:pt x="1431812" y="388247"/>
                </a:lnTo>
                <a:lnTo>
                  <a:pt x="1386415" y="330468"/>
                </a:lnTo>
                <a:lnTo>
                  <a:pt x="1336547" y="278152"/>
                </a:lnTo>
                <a:lnTo>
                  <a:pt x="1273070" y="216985"/>
                </a:lnTo>
                <a:lnTo>
                  <a:pt x="1222128" y="187094"/>
                </a:lnTo>
                <a:lnTo>
                  <a:pt x="1171163" y="154342"/>
                </a:lnTo>
                <a:lnTo>
                  <a:pt x="1118780" y="130778"/>
                </a:lnTo>
                <a:lnTo>
                  <a:pt x="1059140" y="112489"/>
                </a:lnTo>
                <a:lnTo>
                  <a:pt x="1011492" y="99522"/>
                </a:lnTo>
                <a:lnTo>
                  <a:pt x="956315" y="90488"/>
                </a:lnTo>
                <a:lnTo>
                  <a:pt x="893698" y="80671"/>
                </a:lnTo>
                <a:lnTo>
                  <a:pt x="830254" y="66514"/>
                </a:lnTo>
                <a:lnTo>
                  <a:pt x="766962" y="58474"/>
                </a:lnTo>
                <a:lnTo>
                  <a:pt x="706374" y="43671"/>
                </a:lnTo>
                <a:lnTo>
                  <a:pt x="656681" y="31307"/>
                </a:lnTo>
                <a:lnTo>
                  <a:pt x="606089" y="18677"/>
                </a:lnTo>
                <a:lnTo>
                  <a:pt x="555231" y="5968"/>
                </a:lnTo>
                <a:lnTo>
                  <a:pt x="504295" y="0"/>
                </a:lnTo>
                <a:lnTo>
                  <a:pt x="453335" y="4996"/>
                </a:lnTo>
                <a:lnTo>
                  <a:pt x="402369" y="8679"/>
                </a:lnTo>
                <a:lnTo>
                  <a:pt x="351400" y="16535"/>
                </a:lnTo>
                <a:lnTo>
                  <a:pt x="293613" y="31874"/>
                </a:lnTo>
                <a:lnTo>
                  <a:pt x="241296" y="48537"/>
                </a:lnTo>
                <a:lnTo>
                  <a:pt x="190061" y="72227"/>
                </a:lnTo>
                <a:lnTo>
                  <a:pt x="131282" y="120887"/>
                </a:lnTo>
                <a:lnTo>
                  <a:pt x="117650" y="130202"/>
                </a:lnTo>
                <a:lnTo>
                  <a:pt x="100798" y="1376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2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2700" y="139700"/>
            <a:ext cx="7844797" cy="445289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477449" y="2051538"/>
            <a:ext cx="57735" cy="43652"/>
          </a:xfrm>
          <a:custGeom>
            <a:avLst/>
            <a:gdLst/>
            <a:ahLst/>
            <a:cxnLst/>
            <a:rect l="0" t="0" r="0" b="0"/>
            <a:pathLst>
              <a:path w="57735" h="43652">
                <a:moveTo>
                  <a:pt x="6765" y="0"/>
                </a:moveTo>
                <a:lnTo>
                  <a:pt x="0" y="27058"/>
                </a:lnTo>
                <a:lnTo>
                  <a:pt x="2255" y="33613"/>
                </a:lnTo>
                <a:lnTo>
                  <a:pt x="8006" y="36567"/>
                </a:lnTo>
                <a:lnTo>
                  <a:pt x="16087" y="37120"/>
                </a:lnTo>
                <a:lnTo>
                  <a:pt x="32617" y="30184"/>
                </a:lnTo>
                <a:lnTo>
                  <a:pt x="40990" y="24370"/>
                </a:lnTo>
                <a:lnTo>
                  <a:pt x="42324" y="21910"/>
                </a:lnTo>
                <a:lnTo>
                  <a:pt x="38966" y="21686"/>
                </a:lnTo>
                <a:lnTo>
                  <a:pt x="3057" y="31499"/>
                </a:lnTo>
                <a:lnTo>
                  <a:pt x="45" y="35158"/>
                </a:lnTo>
                <a:lnTo>
                  <a:pt x="2285" y="39012"/>
                </a:lnTo>
                <a:lnTo>
                  <a:pt x="8026" y="42998"/>
                </a:lnTo>
                <a:lnTo>
                  <a:pt x="25731" y="43651"/>
                </a:lnTo>
                <a:lnTo>
                  <a:pt x="57734" y="382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erbest Form"/>
          <p:cNvSpPr/>
          <p:nvPr/>
        </p:nvSpPr>
        <p:spPr>
          <a:xfrm>
            <a:off x="2739632" y="2019288"/>
            <a:ext cx="112781" cy="156250"/>
          </a:xfrm>
          <a:custGeom>
            <a:avLst/>
            <a:gdLst/>
            <a:ahLst/>
            <a:cxnLst/>
            <a:rect l="0" t="0" r="0" b="0"/>
            <a:pathLst>
              <a:path w="112781" h="156250">
                <a:moveTo>
                  <a:pt x="0" y="6765"/>
                </a:moveTo>
                <a:lnTo>
                  <a:pt x="20293" y="0"/>
                </a:lnTo>
                <a:lnTo>
                  <a:pt x="59971" y="2558"/>
                </a:lnTo>
                <a:lnTo>
                  <a:pt x="100831" y="12283"/>
                </a:lnTo>
                <a:lnTo>
                  <a:pt x="108280" y="18939"/>
                </a:lnTo>
                <a:lnTo>
                  <a:pt x="111829" y="27623"/>
                </a:lnTo>
                <a:lnTo>
                  <a:pt x="112780" y="37661"/>
                </a:lnTo>
                <a:lnTo>
                  <a:pt x="106286" y="56364"/>
                </a:lnTo>
                <a:lnTo>
                  <a:pt x="73060" y="118670"/>
                </a:lnTo>
                <a:lnTo>
                  <a:pt x="56540" y="135787"/>
                </a:lnTo>
                <a:lnTo>
                  <a:pt x="35040" y="148114"/>
                </a:lnTo>
                <a:lnTo>
                  <a:pt x="33270" y="151968"/>
                </a:lnTo>
                <a:lnTo>
                  <a:pt x="37754" y="154537"/>
                </a:lnTo>
                <a:lnTo>
                  <a:pt x="46407" y="156249"/>
                </a:lnTo>
                <a:lnTo>
                  <a:pt x="55007" y="154559"/>
                </a:lnTo>
                <a:lnTo>
                  <a:pt x="89197" y="13419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erbest Form"/>
          <p:cNvSpPr/>
          <p:nvPr/>
        </p:nvSpPr>
        <p:spPr>
          <a:xfrm>
            <a:off x="1159565" y="1108595"/>
            <a:ext cx="879231" cy="548122"/>
          </a:xfrm>
          <a:custGeom>
            <a:avLst/>
            <a:gdLst/>
            <a:ahLst/>
            <a:cxnLst/>
            <a:rect l="0" t="0" r="0" b="0"/>
            <a:pathLst>
              <a:path w="879231" h="548122">
                <a:moveTo>
                  <a:pt x="0" y="12742"/>
                </a:moveTo>
                <a:lnTo>
                  <a:pt x="36444" y="62191"/>
                </a:lnTo>
                <a:lnTo>
                  <a:pt x="61682" y="124188"/>
                </a:lnTo>
                <a:lnTo>
                  <a:pt x="72078" y="172244"/>
                </a:lnTo>
                <a:lnTo>
                  <a:pt x="78933" y="227542"/>
                </a:lnTo>
                <a:lnTo>
                  <a:pt x="86156" y="283570"/>
                </a:lnTo>
                <a:lnTo>
                  <a:pt x="92072" y="337454"/>
                </a:lnTo>
                <a:lnTo>
                  <a:pt x="106755" y="393714"/>
                </a:lnTo>
                <a:lnTo>
                  <a:pt x="124705" y="445729"/>
                </a:lnTo>
                <a:lnTo>
                  <a:pt x="154050" y="496905"/>
                </a:lnTo>
                <a:lnTo>
                  <a:pt x="171822" y="521003"/>
                </a:lnTo>
                <a:lnTo>
                  <a:pt x="193879" y="541152"/>
                </a:lnTo>
                <a:lnTo>
                  <a:pt x="207123" y="546241"/>
                </a:lnTo>
                <a:lnTo>
                  <a:pt x="236941" y="548121"/>
                </a:lnTo>
                <a:lnTo>
                  <a:pt x="278804" y="541219"/>
                </a:lnTo>
                <a:lnTo>
                  <a:pt x="341175" y="505857"/>
                </a:lnTo>
                <a:lnTo>
                  <a:pt x="400479" y="461745"/>
                </a:lnTo>
                <a:lnTo>
                  <a:pt x="461865" y="404248"/>
                </a:lnTo>
                <a:lnTo>
                  <a:pt x="514097" y="352341"/>
                </a:lnTo>
                <a:lnTo>
                  <a:pt x="573990" y="292491"/>
                </a:lnTo>
                <a:lnTo>
                  <a:pt x="627114" y="229287"/>
                </a:lnTo>
                <a:lnTo>
                  <a:pt x="687037" y="167058"/>
                </a:lnTo>
                <a:lnTo>
                  <a:pt x="740882" y="119674"/>
                </a:lnTo>
                <a:lnTo>
                  <a:pt x="792930" y="72777"/>
                </a:lnTo>
                <a:lnTo>
                  <a:pt x="852881" y="17314"/>
                </a:lnTo>
                <a:lnTo>
                  <a:pt x="87923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erbest Form"/>
          <p:cNvSpPr/>
          <p:nvPr/>
        </p:nvSpPr>
        <p:spPr>
          <a:xfrm>
            <a:off x="5595982" y="2194982"/>
            <a:ext cx="594757" cy="479811"/>
          </a:xfrm>
          <a:custGeom>
            <a:avLst/>
            <a:gdLst/>
            <a:ahLst/>
            <a:cxnLst/>
            <a:rect l="0" t="0" r="0" b="0"/>
            <a:pathLst>
              <a:path w="594757" h="479811">
                <a:moveTo>
                  <a:pt x="380238" y="47693"/>
                </a:moveTo>
                <a:lnTo>
                  <a:pt x="324794" y="23746"/>
                </a:lnTo>
                <a:lnTo>
                  <a:pt x="276973" y="13697"/>
                </a:lnTo>
                <a:lnTo>
                  <a:pt x="230711" y="14495"/>
                </a:lnTo>
                <a:lnTo>
                  <a:pt x="170262" y="20684"/>
                </a:lnTo>
                <a:lnTo>
                  <a:pt x="113959" y="32080"/>
                </a:lnTo>
                <a:lnTo>
                  <a:pt x="76224" y="45269"/>
                </a:lnTo>
                <a:lnTo>
                  <a:pt x="55871" y="58887"/>
                </a:lnTo>
                <a:lnTo>
                  <a:pt x="41163" y="78153"/>
                </a:lnTo>
                <a:lnTo>
                  <a:pt x="8267" y="130204"/>
                </a:lnTo>
                <a:lnTo>
                  <a:pt x="0" y="189896"/>
                </a:lnTo>
                <a:lnTo>
                  <a:pt x="1700" y="221329"/>
                </a:lnTo>
                <a:lnTo>
                  <a:pt x="25865" y="276118"/>
                </a:lnTo>
                <a:lnTo>
                  <a:pt x="57485" y="339230"/>
                </a:lnTo>
                <a:lnTo>
                  <a:pt x="96223" y="386730"/>
                </a:lnTo>
                <a:lnTo>
                  <a:pt x="139921" y="419906"/>
                </a:lnTo>
                <a:lnTo>
                  <a:pt x="202079" y="446192"/>
                </a:lnTo>
                <a:lnTo>
                  <a:pt x="252860" y="463796"/>
                </a:lnTo>
                <a:lnTo>
                  <a:pt x="307568" y="477132"/>
                </a:lnTo>
                <a:lnTo>
                  <a:pt x="355875" y="479810"/>
                </a:lnTo>
                <a:lnTo>
                  <a:pt x="402280" y="476828"/>
                </a:lnTo>
                <a:lnTo>
                  <a:pt x="456013" y="463135"/>
                </a:lnTo>
                <a:lnTo>
                  <a:pt x="507529" y="445381"/>
                </a:lnTo>
                <a:lnTo>
                  <a:pt x="564593" y="407963"/>
                </a:lnTo>
                <a:lnTo>
                  <a:pt x="585098" y="376253"/>
                </a:lnTo>
                <a:lnTo>
                  <a:pt x="594537" y="317312"/>
                </a:lnTo>
                <a:lnTo>
                  <a:pt x="594756" y="267905"/>
                </a:lnTo>
                <a:lnTo>
                  <a:pt x="587899" y="217398"/>
                </a:lnTo>
                <a:lnTo>
                  <a:pt x="583822" y="167981"/>
                </a:lnTo>
                <a:lnTo>
                  <a:pt x="572861" y="127225"/>
                </a:lnTo>
                <a:lnTo>
                  <a:pt x="536473" y="71625"/>
                </a:lnTo>
                <a:lnTo>
                  <a:pt x="511637" y="41255"/>
                </a:lnTo>
                <a:lnTo>
                  <a:pt x="479580" y="21087"/>
                </a:lnTo>
                <a:lnTo>
                  <a:pt x="429279" y="3004"/>
                </a:lnTo>
                <a:lnTo>
                  <a:pt x="384071" y="0"/>
                </a:lnTo>
                <a:lnTo>
                  <a:pt x="330026" y="10952"/>
                </a:lnTo>
                <a:lnTo>
                  <a:pt x="291266" y="26424"/>
                </a:lnTo>
                <a:lnTo>
                  <a:pt x="252814" y="4769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Serbest Form"/>
          <p:cNvSpPr/>
          <p:nvPr/>
        </p:nvSpPr>
        <p:spPr>
          <a:xfrm>
            <a:off x="4445954" y="1986347"/>
            <a:ext cx="294247" cy="167132"/>
          </a:xfrm>
          <a:custGeom>
            <a:avLst/>
            <a:gdLst/>
            <a:ahLst/>
            <a:cxnLst/>
            <a:rect l="0" t="0" r="0" b="0"/>
            <a:pathLst>
              <a:path w="294247" h="167132">
                <a:moveTo>
                  <a:pt x="294246" y="103418"/>
                </a:moveTo>
                <a:lnTo>
                  <a:pt x="238801" y="93333"/>
                </a:lnTo>
                <a:lnTo>
                  <a:pt x="181197" y="84436"/>
                </a:lnTo>
                <a:lnTo>
                  <a:pt x="127501" y="87975"/>
                </a:lnTo>
                <a:lnTo>
                  <a:pt x="96488" y="89476"/>
                </a:lnTo>
                <a:lnTo>
                  <a:pt x="88784" y="87044"/>
                </a:lnTo>
                <a:lnTo>
                  <a:pt x="86480" y="82591"/>
                </a:lnTo>
                <a:lnTo>
                  <a:pt x="87775" y="76791"/>
                </a:lnTo>
                <a:lnTo>
                  <a:pt x="110201" y="47136"/>
                </a:lnTo>
                <a:lnTo>
                  <a:pt x="150206" y="5586"/>
                </a:lnTo>
                <a:lnTo>
                  <a:pt x="151497" y="1385"/>
                </a:lnTo>
                <a:lnTo>
                  <a:pt x="148110" y="0"/>
                </a:lnTo>
                <a:lnTo>
                  <a:pt x="141605" y="493"/>
                </a:lnTo>
                <a:lnTo>
                  <a:pt x="112156" y="14716"/>
                </a:lnTo>
                <a:lnTo>
                  <a:pt x="50044" y="61360"/>
                </a:lnTo>
                <a:lnTo>
                  <a:pt x="20055" y="86552"/>
                </a:lnTo>
                <a:lnTo>
                  <a:pt x="0" y="118715"/>
                </a:lnTo>
                <a:lnTo>
                  <a:pt x="390" y="127774"/>
                </a:lnTo>
                <a:lnTo>
                  <a:pt x="4897" y="135230"/>
                </a:lnTo>
                <a:lnTo>
                  <a:pt x="12150" y="141616"/>
                </a:lnTo>
                <a:lnTo>
                  <a:pt x="35310" y="148712"/>
                </a:lnTo>
                <a:lnTo>
                  <a:pt x="96324" y="153267"/>
                </a:lnTo>
                <a:lnTo>
                  <a:pt x="154079" y="16713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1" name="10 Grup"/>
          <p:cNvGrpSpPr/>
          <p:nvPr/>
        </p:nvGrpSpPr>
        <p:grpSpPr>
          <a:xfrm>
            <a:off x="6931906" y="1987826"/>
            <a:ext cx="319793" cy="203880"/>
            <a:chOff x="6931906" y="1987826"/>
            <a:chExt cx="319793" cy="203880"/>
          </a:xfrm>
        </p:grpSpPr>
        <p:sp>
          <p:nvSpPr>
            <p:cNvPr id="9" name="8 Serbest Form"/>
            <p:cNvSpPr/>
            <p:nvPr/>
          </p:nvSpPr>
          <p:spPr>
            <a:xfrm>
              <a:off x="6931906" y="2077023"/>
              <a:ext cx="318563" cy="12743"/>
            </a:xfrm>
            <a:custGeom>
              <a:avLst/>
              <a:gdLst/>
              <a:ahLst/>
              <a:cxnLst/>
              <a:rect l="0" t="0" r="0" b="0"/>
              <a:pathLst>
                <a:path w="318563" h="12743">
                  <a:moveTo>
                    <a:pt x="0" y="12742"/>
                  </a:moveTo>
                  <a:lnTo>
                    <a:pt x="45359" y="2657"/>
                  </a:lnTo>
                  <a:lnTo>
                    <a:pt x="107596" y="525"/>
                  </a:lnTo>
                  <a:lnTo>
                    <a:pt x="157575" y="155"/>
                  </a:lnTo>
                  <a:lnTo>
                    <a:pt x="208251" y="46"/>
                  </a:lnTo>
                  <a:lnTo>
                    <a:pt x="259134" y="14"/>
                  </a:lnTo>
                  <a:lnTo>
                    <a:pt x="3185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7059331" y="1987826"/>
              <a:ext cx="192368" cy="203880"/>
            </a:xfrm>
            <a:custGeom>
              <a:avLst/>
              <a:gdLst/>
              <a:ahLst/>
              <a:cxnLst/>
              <a:rect l="0" t="0" r="0" b="0"/>
              <a:pathLst>
                <a:path w="192368" h="203880">
                  <a:moveTo>
                    <a:pt x="0" y="0"/>
                  </a:moveTo>
                  <a:lnTo>
                    <a:pt x="54116" y="6764"/>
                  </a:lnTo>
                  <a:lnTo>
                    <a:pt x="88235" y="17636"/>
                  </a:lnTo>
                  <a:lnTo>
                    <a:pt x="144026" y="54446"/>
                  </a:lnTo>
                  <a:lnTo>
                    <a:pt x="176706" y="73552"/>
                  </a:lnTo>
                  <a:lnTo>
                    <a:pt x="190859" y="93570"/>
                  </a:lnTo>
                  <a:lnTo>
                    <a:pt x="192367" y="104855"/>
                  </a:lnTo>
                  <a:lnTo>
                    <a:pt x="186491" y="128720"/>
                  </a:lnTo>
                  <a:lnTo>
                    <a:pt x="178129" y="138199"/>
                  </a:lnTo>
                  <a:lnTo>
                    <a:pt x="139302" y="158304"/>
                  </a:lnTo>
                  <a:lnTo>
                    <a:pt x="79220" y="177782"/>
                  </a:lnTo>
                  <a:lnTo>
                    <a:pt x="56446" y="186617"/>
                  </a:lnTo>
                  <a:lnTo>
                    <a:pt x="38227" y="2038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2" name="11 Serbest Form"/>
          <p:cNvSpPr/>
          <p:nvPr/>
        </p:nvSpPr>
        <p:spPr>
          <a:xfrm>
            <a:off x="4638260" y="1170098"/>
            <a:ext cx="1013106" cy="550485"/>
          </a:xfrm>
          <a:custGeom>
            <a:avLst/>
            <a:gdLst/>
            <a:ahLst/>
            <a:cxnLst/>
            <a:rect l="0" t="0" r="0" b="0"/>
            <a:pathLst>
              <a:path w="1013106" h="550485">
                <a:moveTo>
                  <a:pt x="0" y="53179"/>
                </a:moveTo>
                <a:lnTo>
                  <a:pt x="60881" y="107295"/>
                </a:lnTo>
                <a:lnTo>
                  <a:pt x="105873" y="152742"/>
                </a:lnTo>
                <a:lnTo>
                  <a:pt x="155491" y="214351"/>
                </a:lnTo>
                <a:lnTo>
                  <a:pt x="197625" y="272377"/>
                </a:lnTo>
                <a:lnTo>
                  <a:pt x="234632" y="331453"/>
                </a:lnTo>
                <a:lnTo>
                  <a:pt x="277600" y="393882"/>
                </a:lnTo>
                <a:lnTo>
                  <a:pt x="320539" y="447535"/>
                </a:lnTo>
                <a:lnTo>
                  <a:pt x="368674" y="501735"/>
                </a:lnTo>
                <a:lnTo>
                  <a:pt x="403343" y="543879"/>
                </a:lnTo>
                <a:lnTo>
                  <a:pt x="413310" y="548796"/>
                </a:lnTo>
                <a:lnTo>
                  <a:pt x="435712" y="550484"/>
                </a:lnTo>
                <a:lnTo>
                  <a:pt x="446216" y="546120"/>
                </a:lnTo>
                <a:lnTo>
                  <a:pt x="509464" y="486561"/>
                </a:lnTo>
                <a:lnTo>
                  <a:pt x="569151" y="426966"/>
                </a:lnTo>
                <a:lnTo>
                  <a:pt x="611638" y="370623"/>
                </a:lnTo>
                <a:lnTo>
                  <a:pt x="662871" y="307881"/>
                </a:lnTo>
                <a:lnTo>
                  <a:pt x="703825" y="257030"/>
                </a:lnTo>
                <a:lnTo>
                  <a:pt x="764942" y="194758"/>
                </a:lnTo>
                <a:lnTo>
                  <a:pt x="821548" y="140605"/>
                </a:lnTo>
                <a:lnTo>
                  <a:pt x="876249" y="92292"/>
                </a:lnTo>
                <a:lnTo>
                  <a:pt x="926151" y="50837"/>
                </a:lnTo>
                <a:lnTo>
                  <a:pt x="980371" y="13335"/>
                </a:lnTo>
                <a:lnTo>
                  <a:pt x="1006300" y="1019"/>
                </a:lnTo>
                <a:lnTo>
                  <a:pt x="1012082" y="0"/>
                </a:lnTo>
                <a:lnTo>
                  <a:pt x="1013105" y="2152"/>
                </a:lnTo>
                <a:lnTo>
                  <a:pt x="1009522" y="10679"/>
                </a:lnTo>
                <a:lnTo>
                  <a:pt x="1006656" y="2769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5" name="14 Grup"/>
          <p:cNvGrpSpPr/>
          <p:nvPr/>
        </p:nvGrpSpPr>
        <p:grpSpPr>
          <a:xfrm>
            <a:off x="1236549" y="4154727"/>
            <a:ext cx="565740" cy="345086"/>
            <a:chOff x="1236549" y="4154727"/>
            <a:chExt cx="565740" cy="345086"/>
          </a:xfrm>
        </p:grpSpPr>
        <p:sp>
          <p:nvSpPr>
            <p:cNvPr id="13" name="12 Serbest Form"/>
            <p:cNvSpPr/>
            <p:nvPr/>
          </p:nvSpPr>
          <p:spPr>
            <a:xfrm>
              <a:off x="1236549" y="4168560"/>
              <a:ext cx="190609" cy="331253"/>
            </a:xfrm>
            <a:custGeom>
              <a:avLst/>
              <a:gdLst/>
              <a:ahLst/>
              <a:cxnLst/>
              <a:rect l="0" t="0" r="0" b="0"/>
              <a:pathLst>
                <a:path w="190609" h="331253">
                  <a:moveTo>
                    <a:pt x="75925" y="10971"/>
                  </a:moveTo>
                  <a:lnTo>
                    <a:pt x="30566" y="886"/>
                  </a:lnTo>
                  <a:lnTo>
                    <a:pt x="15954" y="0"/>
                  </a:lnTo>
                  <a:lnTo>
                    <a:pt x="7628" y="3657"/>
                  </a:lnTo>
                  <a:lnTo>
                    <a:pt x="3493" y="10343"/>
                  </a:lnTo>
                  <a:lnTo>
                    <a:pt x="0" y="73710"/>
                  </a:lnTo>
                  <a:lnTo>
                    <a:pt x="3351" y="135267"/>
                  </a:lnTo>
                  <a:lnTo>
                    <a:pt x="17227" y="188748"/>
                  </a:lnTo>
                  <a:lnTo>
                    <a:pt x="17745" y="214576"/>
                  </a:lnTo>
                  <a:lnTo>
                    <a:pt x="13306" y="272531"/>
                  </a:lnTo>
                  <a:lnTo>
                    <a:pt x="20250" y="297592"/>
                  </a:lnTo>
                  <a:lnTo>
                    <a:pt x="26066" y="308239"/>
                  </a:lnTo>
                  <a:lnTo>
                    <a:pt x="43855" y="323845"/>
                  </a:lnTo>
                  <a:lnTo>
                    <a:pt x="54545" y="329989"/>
                  </a:lnTo>
                  <a:lnTo>
                    <a:pt x="65919" y="331252"/>
                  </a:lnTo>
                  <a:lnTo>
                    <a:pt x="127256" y="312490"/>
                  </a:lnTo>
                  <a:lnTo>
                    <a:pt x="173689" y="298374"/>
                  </a:lnTo>
                  <a:lnTo>
                    <a:pt x="179329" y="298850"/>
                  </a:lnTo>
                  <a:lnTo>
                    <a:pt x="190608" y="3040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1631036" y="4154727"/>
              <a:ext cx="171253" cy="336824"/>
            </a:xfrm>
            <a:custGeom>
              <a:avLst/>
              <a:gdLst/>
              <a:ahLst/>
              <a:cxnLst/>
              <a:rect l="0" t="0" r="0" b="0"/>
              <a:pathLst>
                <a:path w="171253" h="336824">
                  <a:moveTo>
                    <a:pt x="12743" y="24804"/>
                  </a:moveTo>
                  <a:lnTo>
                    <a:pt x="65950" y="7068"/>
                  </a:lnTo>
                  <a:lnTo>
                    <a:pt x="125298" y="850"/>
                  </a:lnTo>
                  <a:lnTo>
                    <a:pt x="158100" y="0"/>
                  </a:lnTo>
                  <a:lnTo>
                    <a:pt x="166281" y="2604"/>
                  </a:lnTo>
                  <a:lnTo>
                    <a:pt x="168903" y="7173"/>
                  </a:lnTo>
                  <a:lnTo>
                    <a:pt x="155852" y="68615"/>
                  </a:lnTo>
                  <a:lnTo>
                    <a:pt x="157557" y="111880"/>
                  </a:lnTo>
                  <a:lnTo>
                    <a:pt x="170818" y="164553"/>
                  </a:lnTo>
                  <a:lnTo>
                    <a:pt x="171252" y="190270"/>
                  </a:lnTo>
                  <a:lnTo>
                    <a:pt x="159994" y="241389"/>
                  </a:lnTo>
                  <a:lnTo>
                    <a:pt x="142721" y="290973"/>
                  </a:lnTo>
                  <a:lnTo>
                    <a:pt x="129032" y="311113"/>
                  </a:lnTo>
                  <a:lnTo>
                    <a:pt x="118585" y="317617"/>
                  </a:lnTo>
                  <a:lnTo>
                    <a:pt x="64903" y="331830"/>
                  </a:lnTo>
                  <a:lnTo>
                    <a:pt x="40173" y="336823"/>
                  </a:lnTo>
                  <a:lnTo>
                    <a:pt x="0" y="3306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Serbest Form"/>
          <p:cNvSpPr/>
          <p:nvPr/>
        </p:nvSpPr>
        <p:spPr>
          <a:xfrm>
            <a:off x="866488" y="3316455"/>
            <a:ext cx="546170" cy="452246"/>
          </a:xfrm>
          <a:custGeom>
            <a:avLst/>
            <a:gdLst/>
            <a:ahLst/>
            <a:cxnLst/>
            <a:rect l="0" t="0" r="0" b="0"/>
            <a:pathLst>
              <a:path w="546170" h="452246">
                <a:moveTo>
                  <a:pt x="0" y="111270"/>
                </a:moveTo>
                <a:lnTo>
                  <a:pt x="18930" y="133032"/>
                </a:lnTo>
                <a:lnTo>
                  <a:pt x="48935" y="188913"/>
                </a:lnTo>
                <a:lnTo>
                  <a:pt x="70966" y="240346"/>
                </a:lnTo>
                <a:lnTo>
                  <a:pt x="92728" y="296021"/>
                </a:lnTo>
                <a:lnTo>
                  <a:pt x="117110" y="341890"/>
                </a:lnTo>
                <a:lnTo>
                  <a:pt x="143703" y="404513"/>
                </a:lnTo>
                <a:lnTo>
                  <a:pt x="174845" y="448585"/>
                </a:lnTo>
                <a:lnTo>
                  <a:pt x="184523" y="452245"/>
                </a:lnTo>
                <a:lnTo>
                  <a:pt x="195223" y="451853"/>
                </a:lnTo>
                <a:lnTo>
                  <a:pt x="217022" y="443867"/>
                </a:lnTo>
                <a:lnTo>
                  <a:pt x="262838" y="407646"/>
                </a:lnTo>
                <a:lnTo>
                  <a:pt x="298640" y="354081"/>
                </a:lnTo>
                <a:lnTo>
                  <a:pt x="332953" y="304189"/>
                </a:lnTo>
                <a:lnTo>
                  <a:pt x="368604" y="249448"/>
                </a:lnTo>
                <a:lnTo>
                  <a:pt x="408808" y="187183"/>
                </a:lnTo>
                <a:lnTo>
                  <a:pt x="446684" y="134027"/>
                </a:lnTo>
                <a:lnTo>
                  <a:pt x="486869" y="78482"/>
                </a:lnTo>
                <a:lnTo>
                  <a:pt x="525535" y="24563"/>
                </a:lnTo>
                <a:lnTo>
                  <a:pt x="546169" y="0"/>
                </a:lnTo>
                <a:lnTo>
                  <a:pt x="545339" y="278"/>
                </a:lnTo>
                <a:lnTo>
                  <a:pt x="538281" y="8139"/>
                </a:lnTo>
                <a:lnTo>
                  <a:pt x="522441" y="3481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1" name="20 Grup"/>
          <p:cNvGrpSpPr/>
          <p:nvPr/>
        </p:nvGrpSpPr>
        <p:grpSpPr>
          <a:xfrm>
            <a:off x="5282055" y="4841353"/>
            <a:ext cx="914841" cy="714367"/>
            <a:chOff x="5282055" y="4841353"/>
            <a:chExt cx="914841" cy="714367"/>
          </a:xfrm>
        </p:grpSpPr>
        <p:sp>
          <p:nvSpPr>
            <p:cNvPr id="17" name="16 Serbest Form"/>
            <p:cNvSpPr/>
            <p:nvPr/>
          </p:nvSpPr>
          <p:spPr>
            <a:xfrm>
              <a:off x="5734113" y="4944080"/>
              <a:ext cx="63713" cy="395017"/>
            </a:xfrm>
            <a:custGeom>
              <a:avLst/>
              <a:gdLst/>
              <a:ahLst/>
              <a:cxnLst/>
              <a:rect l="0" t="0" r="0" b="0"/>
              <a:pathLst>
                <a:path w="63713" h="395017">
                  <a:moveTo>
                    <a:pt x="63712" y="0"/>
                  </a:moveTo>
                  <a:lnTo>
                    <a:pt x="44782" y="59622"/>
                  </a:lnTo>
                  <a:lnTo>
                    <a:pt x="31832" y="118819"/>
                  </a:lnTo>
                  <a:lnTo>
                    <a:pt x="25950" y="172856"/>
                  </a:lnTo>
                  <a:lnTo>
                    <a:pt x="17285" y="224734"/>
                  </a:lnTo>
                  <a:lnTo>
                    <a:pt x="14089" y="275973"/>
                  </a:lnTo>
                  <a:lnTo>
                    <a:pt x="11726" y="327023"/>
                  </a:lnTo>
                  <a:lnTo>
                    <a:pt x="2736" y="379908"/>
                  </a:lnTo>
                  <a:lnTo>
                    <a:pt x="0" y="3950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5593946" y="4950058"/>
              <a:ext cx="318563" cy="19508"/>
            </a:xfrm>
            <a:custGeom>
              <a:avLst/>
              <a:gdLst/>
              <a:ahLst/>
              <a:cxnLst/>
              <a:rect l="0" t="0" r="0" b="0"/>
              <a:pathLst>
                <a:path w="318563" h="19508">
                  <a:moveTo>
                    <a:pt x="0" y="6764"/>
                  </a:moveTo>
                  <a:lnTo>
                    <a:pt x="54117" y="0"/>
                  </a:lnTo>
                  <a:lnTo>
                    <a:pt x="114828" y="2557"/>
                  </a:lnTo>
                  <a:lnTo>
                    <a:pt x="175449" y="5518"/>
                  </a:lnTo>
                  <a:lnTo>
                    <a:pt x="224716" y="13159"/>
                  </a:lnTo>
                  <a:lnTo>
                    <a:pt x="278001" y="10912"/>
                  </a:lnTo>
                  <a:lnTo>
                    <a:pt x="318562" y="195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5282055" y="4841353"/>
              <a:ext cx="299149" cy="714367"/>
            </a:xfrm>
            <a:custGeom>
              <a:avLst/>
              <a:gdLst/>
              <a:ahLst/>
              <a:cxnLst/>
              <a:rect l="0" t="0" r="0" b="0"/>
              <a:pathLst>
                <a:path w="299149" h="714367">
                  <a:moveTo>
                    <a:pt x="286406" y="13530"/>
                  </a:moveTo>
                  <a:lnTo>
                    <a:pt x="266112" y="0"/>
                  </a:lnTo>
                  <a:lnTo>
                    <a:pt x="237271" y="909"/>
                  </a:lnTo>
                  <a:lnTo>
                    <a:pt x="185010" y="13566"/>
                  </a:lnTo>
                  <a:lnTo>
                    <a:pt x="123379" y="30527"/>
                  </a:lnTo>
                  <a:lnTo>
                    <a:pt x="71718" y="48927"/>
                  </a:lnTo>
                  <a:lnTo>
                    <a:pt x="51294" y="62769"/>
                  </a:lnTo>
                  <a:lnTo>
                    <a:pt x="36553" y="82136"/>
                  </a:lnTo>
                  <a:lnTo>
                    <a:pt x="26698" y="106318"/>
                  </a:lnTo>
                  <a:lnTo>
                    <a:pt x="22566" y="153188"/>
                  </a:lnTo>
                  <a:lnTo>
                    <a:pt x="29679" y="211280"/>
                  </a:lnTo>
                  <a:lnTo>
                    <a:pt x="39338" y="273328"/>
                  </a:lnTo>
                  <a:lnTo>
                    <a:pt x="42829" y="335131"/>
                  </a:lnTo>
                  <a:lnTo>
                    <a:pt x="42447" y="388524"/>
                  </a:lnTo>
                  <a:lnTo>
                    <a:pt x="34127" y="449111"/>
                  </a:lnTo>
                  <a:lnTo>
                    <a:pt x="28543" y="498436"/>
                  </a:lnTo>
                  <a:lnTo>
                    <a:pt x="17921" y="548919"/>
                  </a:lnTo>
                  <a:lnTo>
                    <a:pt x="9583" y="599744"/>
                  </a:lnTo>
                  <a:lnTo>
                    <a:pt x="0" y="660890"/>
                  </a:lnTo>
                  <a:lnTo>
                    <a:pt x="608" y="673052"/>
                  </a:lnTo>
                  <a:lnTo>
                    <a:pt x="8835" y="694116"/>
                  </a:lnTo>
                  <a:lnTo>
                    <a:pt x="16409" y="699450"/>
                  </a:lnTo>
                  <a:lnTo>
                    <a:pt x="25706" y="701590"/>
                  </a:lnTo>
                  <a:lnTo>
                    <a:pt x="77910" y="701616"/>
                  </a:lnTo>
                  <a:lnTo>
                    <a:pt x="132915" y="701621"/>
                  </a:lnTo>
                  <a:lnTo>
                    <a:pt x="187283" y="701623"/>
                  </a:lnTo>
                  <a:lnTo>
                    <a:pt x="246218" y="710380"/>
                  </a:lnTo>
                  <a:lnTo>
                    <a:pt x="299148" y="7143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5976220" y="4937315"/>
              <a:ext cx="220676" cy="436513"/>
            </a:xfrm>
            <a:custGeom>
              <a:avLst/>
              <a:gdLst/>
              <a:ahLst/>
              <a:cxnLst/>
              <a:rect l="0" t="0" r="0" b="0"/>
              <a:pathLst>
                <a:path w="220676" h="436513">
                  <a:moveTo>
                    <a:pt x="178395" y="6765"/>
                  </a:moveTo>
                  <a:lnTo>
                    <a:pt x="158101" y="0"/>
                  </a:lnTo>
                  <a:lnTo>
                    <a:pt x="111659" y="2558"/>
                  </a:lnTo>
                  <a:lnTo>
                    <a:pt x="84550" y="12446"/>
                  </a:lnTo>
                  <a:lnTo>
                    <a:pt x="44074" y="41867"/>
                  </a:lnTo>
                  <a:lnTo>
                    <a:pt x="40710" y="51404"/>
                  </a:lnTo>
                  <a:lnTo>
                    <a:pt x="44522" y="73327"/>
                  </a:lnTo>
                  <a:lnTo>
                    <a:pt x="62589" y="102784"/>
                  </a:lnTo>
                  <a:lnTo>
                    <a:pt x="106127" y="146711"/>
                  </a:lnTo>
                  <a:lnTo>
                    <a:pt x="156031" y="190794"/>
                  </a:lnTo>
                  <a:lnTo>
                    <a:pt x="199484" y="249614"/>
                  </a:lnTo>
                  <a:lnTo>
                    <a:pt x="218308" y="294083"/>
                  </a:lnTo>
                  <a:lnTo>
                    <a:pt x="220675" y="322768"/>
                  </a:lnTo>
                  <a:lnTo>
                    <a:pt x="215592" y="349674"/>
                  </a:lnTo>
                  <a:lnTo>
                    <a:pt x="196810" y="387286"/>
                  </a:lnTo>
                  <a:lnTo>
                    <a:pt x="181388" y="407609"/>
                  </a:lnTo>
                  <a:lnTo>
                    <a:pt x="150021" y="428207"/>
                  </a:lnTo>
                  <a:lnTo>
                    <a:pt x="107062" y="436512"/>
                  </a:lnTo>
                  <a:lnTo>
                    <a:pt x="78731" y="430904"/>
                  </a:lnTo>
                  <a:lnTo>
                    <a:pt x="17290" y="399167"/>
                  </a:lnTo>
                  <a:lnTo>
                    <a:pt x="0" y="3890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2" name="21 Serbest Form"/>
          <p:cNvSpPr/>
          <p:nvPr/>
        </p:nvSpPr>
        <p:spPr>
          <a:xfrm>
            <a:off x="4231138" y="2845448"/>
            <a:ext cx="769880" cy="883201"/>
          </a:xfrm>
          <a:custGeom>
            <a:avLst/>
            <a:gdLst/>
            <a:ahLst/>
            <a:cxnLst/>
            <a:rect l="0" t="0" r="0" b="0"/>
            <a:pathLst>
              <a:path w="769880" h="883201">
                <a:moveTo>
                  <a:pt x="458092" y="98063"/>
                </a:moveTo>
                <a:lnTo>
                  <a:pt x="420337" y="71634"/>
                </a:lnTo>
                <a:lnTo>
                  <a:pt x="366273" y="38179"/>
                </a:lnTo>
                <a:lnTo>
                  <a:pt x="310541" y="25889"/>
                </a:lnTo>
                <a:lnTo>
                  <a:pt x="260205" y="24292"/>
                </a:lnTo>
                <a:lnTo>
                  <a:pt x="231391" y="28937"/>
                </a:lnTo>
                <a:lnTo>
                  <a:pt x="208202" y="39496"/>
                </a:lnTo>
                <a:lnTo>
                  <a:pt x="152708" y="85772"/>
                </a:lnTo>
                <a:lnTo>
                  <a:pt x="101341" y="146416"/>
                </a:lnTo>
                <a:lnTo>
                  <a:pt x="85746" y="166276"/>
                </a:lnTo>
                <a:lnTo>
                  <a:pt x="59576" y="226080"/>
                </a:lnTo>
                <a:lnTo>
                  <a:pt x="33914" y="289278"/>
                </a:lnTo>
                <a:lnTo>
                  <a:pt x="21798" y="316136"/>
                </a:lnTo>
                <a:lnTo>
                  <a:pt x="10244" y="375748"/>
                </a:lnTo>
                <a:lnTo>
                  <a:pt x="1513" y="435609"/>
                </a:lnTo>
                <a:lnTo>
                  <a:pt x="0" y="491940"/>
                </a:lnTo>
                <a:lnTo>
                  <a:pt x="6316" y="546701"/>
                </a:lnTo>
                <a:lnTo>
                  <a:pt x="10391" y="605559"/>
                </a:lnTo>
                <a:lnTo>
                  <a:pt x="18362" y="654304"/>
                </a:lnTo>
                <a:lnTo>
                  <a:pt x="47941" y="711776"/>
                </a:lnTo>
                <a:lnTo>
                  <a:pt x="66142" y="744768"/>
                </a:lnTo>
                <a:lnTo>
                  <a:pt x="122720" y="807209"/>
                </a:lnTo>
                <a:lnTo>
                  <a:pt x="182676" y="849845"/>
                </a:lnTo>
                <a:lnTo>
                  <a:pt x="230185" y="871572"/>
                </a:lnTo>
                <a:lnTo>
                  <a:pt x="280130" y="883200"/>
                </a:lnTo>
                <a:lnTo>
                  <a:pt x="330795" y="882870"/>
                </a:lnTo>
                <a:lnTo>
                  <a:pt x="381676" y="873805"/>
                </a:lnTo>
                <a:lnTo>
                  <a:pt x="442840" y="858058"/>
                </a:lnTo>
                <a:lnTo>
                  <a:pt x="495824" y="832556"/>
                </a:lnTo>
                <a:lnTo>
                  <a:pt x="547192" y="808642"/>
                </a:lnTo>
                <a:lnTo>
                  <a:pt x="609573" y="768772"/>
                </a:lnTo>
                <a:lnTo>
                  <a:pt x="665721" y="718162"/>
                </a:lnTo>
                <a:lnTo>
                  <a:pt x="690141" y="691286"/>
                </a:lnTo>
                <a:lnTo>
                  <a:pt x="715570" y="641094"/>
                </a:lnTo>
                <a:lnTo>
                  <a:pt x="740676" y="583827"/>
                </a:lnTo>
                <a:lnTo>
                  <a:pt x="754825" y="537745"/>
                </a:lnTo>
                <a:lnTo>
                  <a:pt x="761219" y="481458"/>
                </a:lnTo>
                <a:lnTo>
                  <a:pt x="769879" y="426711"/>
                </a:lnTo>
                <a:lnTo>
                  <a:pt x="766558" y="366232"/>
                </a:lnTo>
                <a:lnTo>
                  <a:pt x="760659" y="304993"/>
                </a:lnTo>
                <a:lnTo>
                  <a:pt x="746279" y="251575"/>
                </a:lnTo>
                <a:lnTo>
                  <a:pt x="729805" y="200122"/>
                </a:lnTo>
                <a:lnTo>
                  <a:pt x="709141" y="149056"/>
                </a:lnTo>
                <a:lnTo>
                  <a:pt x="678211" y="104832"/>
                </a:lnTo>
                <a:lnTo>
                  <a:pt x="622527" y="60168"/>
                </a:lnTo>
                <a:lnTo>
                  <a:pt x="572534" y="32686"/>
                </a:lnTo>
                <a:lnTo>
                  <a:pt x="521757" y="13623"/>
                </a:lnTo>
                <a:lnTo>
                  <a:pt x="467050" y="0"/>
                </a:lnTo>
                <a:lnTo>
                  <a:pt x="422519" y="1048"/>
                </a:lnTo>
                <a:lnTo>
                  <a:pt x="395559" y="8223"/>
                </a:lnTo>
                <a:lnTo>
                  <a:pt x="343643" y="35902"/>
                </a:lnTo>
                <a:lnTo>
                  <a:pt x="299251" y="68637"/>
                </a:lnTo>
                <a:lnTo>
                  <a:pt x="266955" y="12354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13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400" y="127000"/>
            <a:ext cx="7891301" cy="462229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6" name="5 Grup"/>
          <p:cNvGrpSpPr/>
          <p:nvPr/>
        </p:nvGrpSpPr>
        <p:grpSpPr>
          <a:xfrm>
            <a:off x="6116387" y="216622"/>
            <a:ext cx="395018" cy="369532"/>
            <a:chOff x="6116387" y="216622"/>
            <a:chExt cx="395018" cy="369532"/>
          </a:xfrm>
        </p:grpSpPr>
        <p:sp>
          <p:nvSpPr>
            <p:cNvPr id="4" name="3 Serbest Form"/>
            <p:cNvSpPr/>
            <p:nvPr/>
          </p:nvSpPr>
          <p:spPr>
            <a:xfrm>
              <a:off x="6218327" y="242107"/>
              <a:ext cx="229366" cy="344047"/>
            </a:xfrm>
            <a:custGeom>
              <a:avLst/>
              <a:gdLst/>
              <a:ahLst/>
              <a:cxnLst/>
              <a:rect l="0" t="0" r="0" b="0"/>
              <a:pathLst>
                <a:path w="229366" h="344047">
                  <a:moveTo>
                    <a:pt x="0" y="0"/>
                  </a:moveTo>
                  <a:lnTo>
                    <a:pt x="20346" y="23177"/>
                  </a:lnTo>
                  <a:lnTo>
                    <a:pt x="59907" y="81849"/>
                  </a:lnTo>
                  <a:lnTo>
                    <a:pt x="101998" y="137102"/>
                  </a:lnTo>
                  <a:lnTo>
                    <a:pt x="144423" y="192411"/>
                  </a:lnTo>
                  <a:lnTo>
                    <a:pt x="180127" y="255017"/>
                  </a:lnTo>
                  <a:lnTo>
                    <a:pt x="207893" y="305852"/>
                  </a:lnTo>
                  <a:lnTo>
                    <a:pt x="224704" y="341693"/>
                  </a:lnTo>
                  <a:lnTo>
                    <a:pt x="229365" y="3440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6116387" y="216622"/>
              <a:ext cx="395018" cy="305820"/>
            </a:xfrm>
            <a:custGeom>
              <a:avLst/>
              <a:gdLst/>
              <a:ahLst/>
              <a:cxnLst/>
              <a:rect l="0" t="0" r="0" b="0"/>
              <a:pathLst>
                <a:path w="395018" h="305820">
                  <a:moveTo>
                    <a:pt x="395017" y="0"/>
                  </a:moveTo>
                  <a:lnTo>
                    <a:pt x="345568" y="13004"/>
                  </a:lnTo>
                  <a:lnTo>
                    <a:pt x="283572" y="49763"/>
                  </a:lnTo>
                  <a:lnTo>
                    <a:pt x="225806" y="93285"/>
                  </a:lnTo>
                  <a:lnTo>
                    <a:pt x="165184" y="142663"/>
                  </a:lnTo>
                  <a:lnTo>
                    <a:pt x="105654" y="190347"/>
                  </a:lnTo>
                  <a:lnTo>
                    <a:pt x="42692" y="250555"/>
                  </a:lnTo>
                  <a:lnTo>
                    <a:pt x="11370" y="283157"/>
                  </a:lnTo>
                  <a:lnTo>
                    <a:pt x="0" y="3058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7" name="6 Serbest Form"/>
          <p:cNvSpPr/>
          <p:nvPr/>
        </p:nvSpPr>
        <p:spPr>
          <a:xfrm>
            <a:off x="6090903" y="1044882"/>
            <a:ext cx="509699" cy="240225"/>
          </a:xfrm>
          <a:custGeom>
            <a:avLst/>
            <a:gdLst/>
            <a:ahLst/>
            <a:cxnLst/>
            <a:rect l="0" t="0" r="0" b="0"/>
            <a:pathLst>
              <a:path w="509699" h="240225">
                <a:moveTo>
                  <a:pt x="0" y="76455"/>
                </a:moveTo>
                <a:lnTo>
                  <a:pt x="27058" y="83220"/>
                </a:lnTo>
                <a:lnTo>
                  <a:pt x="47893" y="97868"/>
                </a:lnTo>
                <a:lnTo>
                  <a:pt x="65176" y="118536"/>
                </a:lnTo>
                <a:lnTo>
                  <a:pt x="99283" y="178902"/>
                </a:lnTo>
                <a:lnTo>
                  <a:pt x="148801" y="237159"/>
                </a:lnTo>
                <a:lnTo>
                  <a:pt x="158665" y="240224"/>
                </a:lnTo>
                <a:lnTo>
                  <a:pt x="180952" y="236079"/>
                </a:lnTo>
                <a:lnTo>
                  <a:pt x="244102" y="194483"/>
                </a:lnTo>
                <a:lnTo>
                  <a:pt x="295996" y="152791"/>
                </a:lnTo>
                <a:lnTo>
                  <a:pt x="355757" y="110420"/>
                </a:lnTo>
                <a:lnTo>
                  <a:pt x="409581" y="67958"/>
                </a:lnTo>
                <a:lnTo>
                  <a:pt x="461625" y="29261"/>
                </a:lnTo>
                <a:lnTo>
                  <a:pt x="509698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2" name="11 Grup"/>
          <p:cNvGrpSpPr/>
          <p:nvPr/>
        </p:nvGrpSpPr>
        <p:grpSpPr>
          <a:xfrm>
            <a:off x="344046" y="484214"/>
            <a:ext cx="1201693" cy="891974"/>
            <a:chOff x="344046" y="484214"/>
            <a:chExt cx="1201693" cy="891974"/>
          </a:xfrm>
        </p:grpSpPr>
        <p:sp>
          <p:nvSpPr>
            <p:cNvPr id="8" name="7 Serbest Form"/>
            <p:cNvSpPr/>
            <p:nvPr/>
          </p:nvSpPr>
          <p:spPr>
            <a:xfrm>
              <a:off x="344046" y="1312474"/>
              <a:ext cx="904717" cy="53147"/>
            </a:xfrm>
            <a:custGeom>
              <a:avLst/>
              <a:gdLst/>
              <a:ahLst/>
              <a:cxnLst/>
              <a:rect l="0" t="0" r="0" b="0"/>
              <a:pathLst>
                <a:path w="904717" h="53147">
                  <a:moveTo>
                    <a:pt x="0" y="25485"/>
                  </a:moveTo>
                  <a:lnTo>
                    <a:pt x="29104" y="37074"/>
                  </a:lnTo>
                  <a:lnTo>
                    <a:pt x="46443" y="49986"/>
                  </a:lnTo>
                  <a:lnTo>
                    <a:pt x="56447" y="53146"/>
                  </a:lnTo>
                  <a:lnTo>
                    <a:pt x="106798" y="51819"/>
                  </a:lnTo>
                  <a:lnTo>
                    <a:pt x="154349" y="51222"/>
                  </a:lnTo>
                  <a:lnTo>
                    <a:pt x="214390" y="44255"/>
                  </a:lnTo>
                  <a:lnTo>
                    <a:pt x="275908" y="38003"/>
                  </a:lnTo>
                  <a:lnTo>
                    <a:pt x="334206" y="28377"/>
                  </a:lnTo>
                  <a:lnTo>
                    <a:pt x="393073" y="19292"/>
                  </a:lnTo>
                  <a:lnTo>
                    <a:pt x="455776" y="14037"/>
                  </a:lnTo>
                  <a:lnTo>
                    <a:pt x="505835" y="13126"/>
                  </a:lnTo>
                  <a:lnTo>
                    <a:pt x="556535" y="12856"/>
                  </a:lnTo>
                  <a:lnTo>
                    <a:pt x="607425" y="11361"/>
                  </a:lnTo>
                  <a:lnTo>
                    <a:pt x="658371" y="3996"/>
                  </a:lnTo>
                  <a:lnTo>
                    <a:pt x="709334" y="1184"/>
                  </a:lnTo>
                  <a:lnTo>
                    <a:pt x="760302" y="351"/>
                  </a:lnTo>
                  <a:lnTo>
                    <a:pt x="811271" y="104"/>
                  </a:lnTo>
                  <a:lnTo>
                    <a:pt x="871680" y="21"/>
                  </a:lnTo>
                  <a:lnTo>
                    <a:pt x="9047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751806" y="1153919"/>
              <a:ext cx="195200" cy="222269"/>
            </a:xfrm>
            <a:custGeom>
              <a:avLst/>
              <a:gdLst/>
              <a:ahLst/>
              <a:cxnLst/>
              <a:rect l="0" t="0" r="0" b="0"/>
              <a:pathLst>
                <a:path w="195200" h="222269">
                  <a:moveTo>
                    <a:pt x="0" y="69358"/>
                  </a:moveTo>
                  <a:lnTo>
                    <a:pt x="54116" y="15242"/>
                  </a:lnTo>
                  <a:lnTo>
                    <a:pt x="71473" y="3548"/>
                  </a:lnTo>
                  <a:lnTo>
                    <a:pt x="84460" y="0"/>
                  </a:lnTo>
                  <a:lnTo>
                    <a:pt x="104082" y="5968"/>
                  </a:lnTo>
                  <a:lnTo>
                    <a:pt x="165528" y="57132"/>
                  </a:lnTo>
                  <a:lnTo>
                    <a:pt x="181171" y="75251"/>
                  </a:lnTo>
                  <a:lnTo>
                    <a:pt x="192843" y="97462"/>
                  </a:lnTo>
                  <a:lnTo>
                    <a:pt x="195199" y="121492"/>
                  </a:lnTo>
                  <a:lnTo>
                    <a:pt x="190110" y="144914"/>
                  </a:lnTo>
                  <a:lnTo>
                    <a:pt x="178410" y="164763"/>
                  </a:lnTo>
                  <a:lnTo>
                    <a:pt x="139069" y="199163"/>
                  </a:lnTo>
                  <a:lnTo>
                    <a:pt x="101939" y="2222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1236020" y="484214"/>
              <a:ext cx="50970" cy="828261"/>
            </a:xfrm>
            <a:custGeom>
              <a:avLst/>
              <a:gdLst/>
              <a:ahLst/>
              <a:cxnLst/>
              <a:rect l="0" t="0" r="0" b="0"/>
              <a:pathLst>
                <a:path w="50970" h="828261">
                  <a:moveTo>
                    <a:pt x="50969" y="0"/>
                  </a:moveTo>
                  <a:lnTo>
                    <a:pt x="37440" y="13529"/>
                  </a:lnTo>
                  <a:lnTo>
                    <a:pt x="34871" y="21761"/>
                  </a:lnTo>
                  <a:lnTo>
                    <a:pt x="37505" y="84407"/>
                  </a:lnTo>
                  <a:lnTo>
                    <a:pt x="29327" y="140636"/>
                  </a:lnTo>
                  <a:lnTo>
                    <a:pt x="25207" y="188287"/>
                  </a:lnTo>
                  <a:lnTo>
                    <a:pt x="17065" y="238273"/>
                  </a:lnTo>
                  <a:lnTo>
                    <a:pt x="14023" y="288952"/>
                  </a:lnTo>
                  <a:lnTo>
                    <a:pt x="11706" y="338419"/>
                  </a:lnTo>
                  <a:lnTo>
                    <a:pt x="5513" y="380607"/>
                  </a:lnTo>
                  <a:lnTo>
                    <a:pt x="10895" y="436690"/>
                  </a:lnTo>
                  <a:lnTo>
                    <a:pt x="12195" y="485235"/>
                  </a:lnTo>
                  <a:lnTo>
                    <a:pt x="12580" y="535486"/>
                  </a:lnTo>
                  <a:lnTo>
                    <a:pt x="12694" y="586243"/>
                  </a:lnTo>
                  <a:lnTo>
                    <a:pt x="5968" y="647366"/>
                  </a:lnTo>
                  <a:lnTo>
                    <a:pt x="1178" y="710515"/>
                  </a:lnTo>
                  <a:lnTo>
                    <a:pt x="349" y="760651"/>
                  </a:lnTo>
                  <a:lnTo>
                    <a:pt x="69" y="813228"/>
                  </a:lnTo>
                  <a:lnTo>
                    <a:pt x="0" y="8282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1401672" y="721024"/>
              <a:ext cx="144067" cy="285632"/>
            </a:xfrm>
            <a:custGeom>
              <a:avLst/>
              <a:gdLst/>
              <a:ahLst/>
              <a:cxnLst/>
              <a:rect l="0" t="0" r="0" b="0"/>
              <a:pathLst>
                <a:path w="144067" h="285632">
                  <a:moveTo>
                    <a:pt x="0" y="30782"/>
                  </a:moveTo>
                  <a:lnTo>
                    <a:pt x="54116" y="3723"/>
                  </a:lnTo>
                  <a:lnTo>
                    <a:pt x="68641" y="0"/>
                  </a:lnTo>
                  <a:lnTo>
                    <a:pt x="76909" y="1766"/>
                  </a:lnTo>
                  <a:lnTo>
                    <a:pt x="85151" y="15054"/>
                  </a:lnTo>
                  <a:lnTo>
                    <a:pt x="105755" y="54418"/>
                  </a:lnTo>
                  <a:lnTo>
                    <a:pt x="124779" y="84979"/>
                  </a:lnTo>
                  <a:lnTo>
                    <a:pt x="143892" y="133359"/>
                  </a:lnTo>
                  <a:lnTo>
                    <a:pt x="144066" y="145889"/>
                  </a:lnTo>
                  <a:lnTo>
                    <a:pt x="136709" y="171138"/>
                  </a:lnTo>
                  <a:lnTo>
                    <a:pt x="108912" y="211783"/>
                  </a:lnTo>
                  <a:lnTo>
                    <a:pt x="54656" y="269017"/>
                  </a:lnTo>
                  <a:lnTo>
                    <a:pt x="38227" y="285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7" name="16 Grup"/>
          <p:cNvGrpSpPr/>
          <p:nvPr/>
        </p:nvGrpSpPr>
        <p:grpSpPr>
          <a:xfrm>
            <a:off x="1898628" y="2280903"/>
            <a:ext cx="751807" cy="520125"/>
            <a:chOff x="1898628" y="2280903"/>
            <a:chExt cx="751807" cy="520125"/>
          </a:xfrm>
        </p:grpSpPr>
        <p:sp>
          <p:nvSpPr>
            <p:cNvPr id="13" name="12 Serbest Form"/>
            <p:cNvSpPr/>
            <p:nvPr/>
          </p:nvSpPr>
          <p:spPr>
            <a:xfrm>
              <a:off x="2484782" y="2280903"/>
              <a:ext cx="20085" cy="344047"/>
            </a:xfrm>
            <a:custGeom>
              <a:avLst/>
              <a:gdLst/>
              <a:ahLst/>
              <a:cxnLst/>
              <a:rect l="0" t="0" r="0" b="0"/>
              <a:pathLst>
                <a:path w="20085" h="344047">
                  <a:moveTo>
                    <a:pt x="12743" y="0"/>
                  </a:moveTo>
                  <a:lnTo>
                    <a:pt x="16518" y="51669"/>
                  </a:lnTo>
                  <a:lnTo>
                    <a:pt x="20084" y="76765"/>
                  </a:lnTo>
                  <a:lnTo>
                    <a:pt x="14612" y="131261"/>
                  </a:lnTo>
                  <a:lnTo>
                    <a:pt x="13297" y="179531"/>
                  </a:lnTo>
                  <a:lnTo>
                    <a:pt x="6088" y="239814"/>
                  </a:lnTo>
                  <a:lnTo>
                    <a:pt x="1203" y="299965"/>
                  </a:lnTo>
                  <a:lnTo>
                    <a:pt x="0" y="3440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2586722" y="2343222"/>
              <a:ext cx="63713" cy="167046"/>
            </a:xfrm>
            <a:custGeom>
              <a:avLst/>
              <a:gdLst/>
              <a:ahLst/>
              <a:cxnLst/>
              <a:rect l="0" t="0" r="0" b="0"/>
              <a:pathLst>
                <a:path w="63713" h="167046">
                  <a:moveTo>
                    <a:pt x="0" y="128818"/>
                  </a:moveTo>
                  <a:lnTo>
                    <a:pt x="26271" y="79368"/>
                  </a:lnTo>
                  <a:lnTo>
                    <a:pt x="39641" y="17372"/>
                  </a:lnTo>
                  <a:lnTo>
                    <a:pt x="43417" y="3551"/>
                  </a:lnTo>
                  <a:lnTo>
                    <a:pt x="45935" y="0"/>
                  </a:lnTo>
                  <a:lnTo>
                    <a:pt x="47613" y="3296"/>
                  </a:lnTo>
                  <a:lnTo>
                    <a:pt x="51944" y="63049"/>
                  </a:lnTo>
                  <a:lnTo>
                    <a:pt x="60968" y="119444"/>
                  </a:lnTo>
                  <a:lnTo>
                    <a:pt x="63712" y="167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1898628" y="2579874"/>
              <a:ext cx="573413" cy="32334"/>
            </a:xfrm>
            <a:custGeom>
              <a:avLst/>
              <a:gdLst/>
              <a:ahLst/>
              <a:cxnLst/>
              <a:rect l="0" t="0" r="0" b="0"/>
              <a:pathLst>
                <a:path w="573413" h="32334">
                  <a:moveTo>
                    <a:pt x="0" y="32333"/>
                  </a:moveTo>
                  <a:lnTo>
                    <a:pt x="51669" y="28557"/>
                  </a:lnTo>
                  <a:lnTo>
                    <a:pt x="108843" y="21361"/>
                  </a:lnTo>
                  <a:lnTo>
                    <a:pt x="157944" y="13351"/>
                  </a:lnTo>
                  <a:lnTo>
                    <a:pt x="215100" y="15474"/>
                  </a:lnTo>
                  <a:lnTo>
                    <a:pt x="271067" y="12747"/>
                  </a:lnTo>
                  <a:lnTo>
                    <a:pt x="301701" y="15133"/>
                  </a:lnTo>
                  <a:lnTo>
                    <a:pt x="359751" y="8904"/>
                  </a:lnTo>
                  <a:lnTo>
                    <a:pt x="418570" y="490"/>
                  </a:lnTo>
                  <a:lnTo>
                    <a:pt x="472506" y="2708"/>
                  </a:lnTo>
                  <a:lnTo>
                    <a:pt x="532452" y="0"/>
                  </a:lnTo>
                  <a:lnTo>
                    <a:pt x="573412" y="68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2153478" y="2657519"/>
              <a:ext cx="191138" cy="143509"/>
            </a:xfrm>
            <a:custGeom>
              <a:avLst/>
              <a:gdLst/>
              <a:ahLst/>
              <a:cxnLst/>
              <a:rect l="0" t="0" r="0" b="0"/>
              <a:pathLst>
                <a:path w="191138" h="143509">
                  <a:moveTo>
                    <a:pt x="0" y="43885"/>
                  </a:moveTo>
                  <a:lnTo>
                    <a:pt x="27058" y="16827"/>
                  </a:lnTo>
                  <a:lnTo>
                    <a:pt x="55444" y="3543"/>
                  </a:lnTo>
                  <a:lnTo>
                    <a:pt x="70943" y="0"/>
                  </a:lnTo>
                  <a:lnTo>
                    <a:pt x="81275" y="3302"/>
                  </a:lnTo>
                  <a:lnTo>
                    <a:pt x="88163" y="11166"/>
                  </a:lnTo>
                  <a:lnTo>
                    <a:pt x="92756" y="22073"/>
                  </a:lnTo>
                  <a:lnTo>
                    <a:pt x="94082" y="45517"/>
                  </a:lnTo>
                  <a:lnTo>
                    <a:pt x="82499" y="107812"/>
                  </a:lnTo>
                  <a:lnTo>
                    <a:pt x="85276" y="133178"/>
                  </a:lnTo>
                  <a:lnTo>
                    <a:pt x="90831" y="140225"/>
                  </a:lnTo>
                  <a:lnTo>
                    <a:pt x="98781" y="143508"/>
                  </a:lnTo>
                  <a:lnTo>
                    <a:pt x="120358" y="143379"/>
                  </a:lnTo>
                  <a:lnTo>
                    <a:pt x="160097" y="135347"/>
                  </a:lnTo>
                  <a:lnTo>
                    <a:pt x="191137" y="1203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0" name="19 Grup"/>
          <p:cNvGrpSpPr/>
          <p:nvPr/>
        </p:nvGrpSpPr>
        <p:grpSpPr>
          <a:xfrm>
            <a:off x="6229889" y="1694749"/>
            <a:ext cx="307001" cy="484215"/>
            <a:chOff x="6229889" y="1694749"/>
            <a:chExt cx="307001" cy="484215"/>
          </a:xfrm>
        </p:grpSpPr>
        <p:sp>
          <p:nvSpPr>
            <p:cNvPr id="18" name="17 Serbest Form"/>
            <p:cNvSpPr/>
            <p:nvPr/>
          </p:nvSpPr>
          <p:spPr>
            <a:xfrm>
              <a:off x="6229889" y="1694749"/>
              <a:ext cx="307001" cy="305820"/>
            </a:xfrm>
            <a:custGeom>
              <a:avLst/>
              <a:gdLst/>
              <a:ahLst/>
              <a:cxnLst/>
              <a:rect l="0" t="0" r="0" b="0"/>
              <a:pathLst>
                <a:path w="307001" h="305820">
                  <a:moveTo>
                    <a:pt x="307000" y="0"/>
                  </a:moveTo>
                  <a:lnTo>
                    <a:pt x="255331" y="55444"/>
                  </a:lnTo>
                  <a:lnTo>
                    <a:pt x="200983" y="116163"/>
                  </a:lnTo>
                  <a:lnTo>
                    <a:pt x="138421" y="169656"/>
                  </a:lnTo>
                  <a:lnTo>
                    <a:pt x="84830" y="220848"/>
                  </a:lnTo>
                  <a:lnTo>
                    <a:pt x="23609" y="271837"/>
                  </a:lnTo>
                  <a:lnTo>
                    <a:pt x="1533" y="294492"/>
                  </a:lnTo>
                  <a:lnTo>
                    <a:pt x="0" y="298268"/>
                  </a:lnTo>
                  <a:lnTo>
                    <a:pt x="1181" y="3058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6282040" y="1720234"/>
              <a:ext cx="178395" cy="458730"/>
            </a:xfrm>
            <a:custGeom>
              <a:avLst/>
              <a:gdLst/>
              <a:ahLst/>
              <a:cxnLst/>
              <a:rect l="0" t="0" r="0" b="0"/>
              <a:pathLst>
                <a:path w="178395" h="458730">
                  <a:moveTo>
                    <a:pt x="0" y="0"/>
                  </a:moveTo>
                  <a:lnTo>
                    <a:pt x="7550" y="37755"/>
                  </a:lnTo>
                  <a:lnTo>
                    <a:pt x="20345" y="93235"/>
                  </a:lnTo>
                  <a:lnTo>
                    <a:pt x="42053" y="154892"/>
                  </a:lnTo>
                  <a:lnTo>
                    <a:pt x="66566" y="214496"/>
                  </a:lnTo>
                  <a:lnTo>
                    <a:pt x="91491" y="267172"/>
                  </a:lnTo>
                  <a:lnTo>
                    <a:pt x="110049" y="318479"/>
                  </a:lnTo>
                  <a:lnTo>
                    <a:pt x="131124" y="369515"/>
                  </a:lnTo>
                  <a:lnTo>
                    <a:pt x="171168" y="432123"/>
                  </a:lnTo>
                  <a:lnTo>
                    <a:pt x="178394" y="4587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cxnSp>
        <p:nvCxnSpPr>
          <p:cNvPr id="21" name="20 Düz Bağlayıcı"/>
          <p:cNvCxnSpPr/>
          <p:nvPr/>
        </p:nvCxnSpPr>
        <p:spPr>
          <a:xfrm>
            <a:off x="631474" y="2279841"/>
            <a:ext cx="70083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21 Serbest Form"/>
          <p:cNvSpPr/>
          <p:nvPr/>
        </p:nvSpPr>
        <p:spPr>
          <a:xfrm>
            <a:off x="4787749" y="939232"/>
            <a:ext cx="446255" cy="435126"/>
          </a:xfrm>
          <a:custGeom>
            <a:avLst/>
            <a:gdLst/>
            <a:ahLst/>
            <a:cxnLst/>
            <a:rect l="0" t="0" r="0" b="0"/>
            <a:pathLst>
              <a:path w="446255" h="435126">
                <a:moveTo>
                  <a:pt x="207301" y="41938"/>
                </a:moveTo>
                <a:lnTo>
                  <a:pt x="187007" y="8115"/>
                </a:lnTo>
                <a:lnTo>
                  <a:pt x="169703" y="5231"/>
                </a:lnTo>
                <a:lnTo>
                  <a:pt x="120271" y="20905"/>
                </a:lnTo>
                <a:lnTo>
                  <a:pt x="79424" y="51467"/>
                </a:lnTo>
                <a:lnTo>
                  <a:pt x="36323" y="104698"/>
                </a:lnTo>
                <a:lnTo>
                  <a:pt x="3156" y="166658"/>
                </a:lnTo>
                <a:lnTo>
                  <a:pt x="0" y="201197"/>
                </a:lnTo>
                <a:lnTo>
                  <a:pt x="4732" y="237313"/>
                </a:lnTo>
                <a:lnTo>
                  <a:pt x="30843" y="295108"/>
                </a:lnTo>
                <a:lnTo>
                  <a:pt x="63269" y="340661"/>
                </a:lnTo>
                <a:lnTo>
                  <a:pt x="119272" y="385610"/>
                </a:lnTo>
                <a:lnTo>
                  <a:pt x="169304" y="413126"/>
                </a:lnTo>
                <a:lnTo>
                  <a:pt x="230262" y="430780"/>
                </a:lnTo>
                <a:lnTo>
                  <a:pt x="280019" y="435125"/>
                </a:lnTo>
                <a:lnTo>
                  <a:pt x="329213" y="433581"/>
                </a:lnTo>
                <a:lnTo>
                  <a:pt x="369904" y="416448"/>
                </a:lnTo>
                <a:lnTo>
                  <a:pt x="390947" y="401412"/>
                </a:lnTo>
                <a:lnTo>
                  <a:pt x="405963" y="381515"/>
                </a:lnTo>
                <a:lnTo>
                  <a:pt x="431731" y="321684"/>
                </a:lnTo>
                <a:lnTo>
                  <a:pt x="443541" y="281039"/>
                </a:lnTo>
                <a:lnTo>
                  <a:pt x="446254" y="226836"/>
                </a:lnTo>
                <a:lnTo>
                  <a:pt x="438719" y="174279"/>
                </a:lnTo>
                <a:lnTo>
                  <a:pt x="426105" y="124254"/>
                </a:lnTo>
                <a:lnTo>
                  <a:pt x="397191" y="68581"/>
                </a:lnTo>
                <a:lnTo>
                  <a:pt x="364212" y="23446"/>
                </a:lnTo>
                <a:lnTo>
                  <a:pt x="332136" y="2794"/>
                </a:lnTo>
                <a:lnTo>
                  <a:pt x="304314" y="0"/>
                </a:lnTo>
                <a:lnTo>
                  <a:pt x="256811" y="6387"/>
                </a:lnTo>
                <a:lnTo>
                  <a:pt x="206868" y="21022"/>
                </a:lnTo>
                <a:lnTo>
                  <a:pt x="163754" y="43292"/>
                </a:lnTo>
                <a:lnTo>
                  <a:pt x="104660" y="86007"/>
                </a:lnTo>
                <a:lnTo>
                  <a:pt x="54391" y="13113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5" name="24 Grup"/>
          <p:cNvGrpSpPr/>
          <p:nvPr/>
        </p:nvGrpSpPr>
        <p:grpSpPr>
          <a:xfrm>
            <a:off x="4744867" y="2294900"/>
            <a:ext cx="2097842" cy="558189"/>
            <a:chOff x="4744867" y="2294900"/>
            <a:chExt cx="2097842" cy="558189"/>
          </a:xfrm>
        </p:grpSpPr>
        <p:sp>
          <p:nvSpPr>
            <p:cNvPr id="23" name="22 Serbest Form"/>
            <p:cNvSpPr/>
            <p:nvPr/>
          </p:nvSpPr>
          <p:spPr>
            <a:xfrm>
              <a:off x="6223728" y="2303583"/>
              <a:ext cx="618981" cy="332524"/>
            </a:xfrm>
            <a:custGeom>
              <a:avLst/>
              <a:gdLst/>
              <a:ahLst/>
              <a:cxnLst/>
              <a:rect l="0" t="0" r="0" b="0"/>
              <a:pathLst>
                <a:path w="618981" h="332524">
                  <a:moveTo>
                    <a:pt x="7342" y="168457"/>
                  </a:moveTo>
                  <a:lnTo>
                    <a:pt x="577" y="107576"/>
                  </a:lnTo>
                  <a:lnTo>
                    <a:pt x="0" y="93890"/>
                  </a:lnTo>
                  <a:lnTo>
                    <a:pt x="1031" y="89013"/>
                  </a:lnTo>
                  <a:lnTo>
                    <a:pt x="3134" y="90009"/>
                  </a:lnTo>
                  <a:lnTo>
                    <a:pt x="10563" y="147184"/>
                  </a:lnTo>
                  <a:lnTo>
                    <a:pt x="24968" y="204999"/>
                  </a:lnTo>
                  <a:lnTo>
                    <a:pt x="42863" y="257321"/>
                  </a:lnTo>
                  <a:lnTo>
                    <a:pt x="72197" y="308558"/>
                  </a:lnTo>
                  <a:lnTo>
                    <a:pt x="80311" y="321323"/>
                  </a:lnTo>
                  <a:lnTo>
                    <a:pt x="91384" y="328416"/>
                  </a:lnTo>
                  <a:lnTo>
                    <a:pt x="118789" y="332523"/>
                  </a:lnTo>
                  <a:lnTo>
                    <a:pt x="146071" y="325853"/>
                  </a:lnTo>
                  <a:lnTo>
                    <a:pt x="198195" y="298498"/>
                  </a:lnTo>
                  <a:lnTo>
                    <a:pt x="252068" y="253664"/>
                  </a:lnTo>
                  <a:lnTo>
                    <a:pt x="312273" y="194710"/>
                  </a:lnTo>
                  <a:lnTo>
                    <a:pt x="372574" y="134522"/>
                  </a:lnTo>
                  <a:lnTo>
                    <a:pt x="430356" y="83511"/>
                  </a:lnTo>
                  <a:lnTo>
                    <a:pt x="489482" y="48112"/>
                  </a:lnTo>
                  <a:lnTo>
                    <a:pt x="551922" y="9237"/>
                  </a:lnTo>
                  <a:lnTo>
                    <a:pt x="577850" y="0"/>
                  </a:lnTo>
                  <a:lnTo>
                    <a:pt x="618980" y="28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4744867" y="2294900"/>
              <a:ext cx="625175" cy="558189"/>
            </a:xfrm>
            <a:custGeom>
              <a:avLst/>
              <a:gdLst/>
              <a:ahLst/>
              <a:cxnLst/>
              <a:rect l="0" t="0" r="0" b="0"/>
              <a:pathLst>
                <a:path w="625175" h="558189">
                  <a:moveTo>
                    <a:pt x="160985" y="177140"/>
                  </a:moveTo>
                  <a:lnTo>
                    <a:pt x="167750" y="143317"/>
                  </a:lnTo>
                  <a:lnTo>
                    <a:pt x="159744" y="107834"/>
                  </a:lnTo>
                  <a:lnTo>
                    <a:pt x="151663" y="88461"/>
                  </a:lnTo>
                  <a:lnTo>
                    <a:pt x="142028" y="76961"/>
                  </a:lnTo>
                  <a:lnTo>
                    <a:pt x="131357" y="70711"/>
                  </a:lnTo>
                  <a:lnTo>
                    <a:pt x="119996" y="67960"/>
                  </a:lnTo>
                  <a:lnTo>
                    <a:pt x="109590" y="70373"/>
                  </a:lnTo>
                  <a:lnTo>
                    <a:pt x="90477" y="84381"/>
                  </a:lnTo>
                  <a:lnTo>
                    <a:pt x="56550" y="127983"/>
                  </a:lnTo>
                  <a:lnTo>
                    <a:pt x="30970" y="181273"/>
                  </a:lnTo>
                  <a:lnTo>
                    <a:pt x="11084" y="229334"/>
                  </a:lnTo>
                  <a:lnTo>
                    <a:pt x="0" y="279442"/>
                  </a:lnTo>
                  <a:lnTo>
                    <a:pt x="491" y="326381"/>
                  </a:lnTo>
                  <a:lnTo>
                    <a:pt x="13342" y="380295"/>
                  </a:lnTo>
                  <a:lnTo>
                    <a:pt x="39687" y="431846"/>
                  </a:lnTo>
                  <a:lnTo>
                    <a:pt x="80531" y="488918"/>
                  </a:lnTo>
                  <a:lnTo>
                    <a:pt x="124485" y="523517"/>
                  </a:lnTo>
                  <a:lnTo>
                    <a:pt x="177844" y="545454"/>
                  </a:lnTo>
                  <a:lnTo>
                    <a:pt x="225917" y="555277"/>
                  </a:lnTo>
                  <a:lnTo>
                    <a:pt x="279804" y="558188"/>
                  </a:lnTo>
                  <a:lnTo>
                    <a:pt x="336830" y="555275"/>
                  </a:lnTo>
                  <a:lnTo>
                    <a:pt x="385819" y="541670"/>
                  </a:lnTo>
                  <a:lnTo>
                    <a:pt x="447190" y="504939"/>
                  </a:lnTo>
                  <a:lnTo>
                    <a:pt x="497018" y="469178"/>
                  </a:lnTo>
                  <a:lnTo>
                    <a:pt x="553003" y="408869"/>
                  </a:lnTo>
                  <a:lnTo>
                    <a:pt x="589022" y="346195"/>
                  </a:lnTo>
                  <a:lnTo>
                    <a:pt x="605429" y="298022"/>
                  </a:lnTo>
                  <a:lnTo>
                    <a:pt x="619257" y="242689"/>
                  </a:lnTo>
                  <a:lnTo>
                    <a:pt x="625174" y="207689"/>
                  </a:lnTo>
                  <a:lnTo>
                    <a:pt x="620546" y="156144"/>
                  </a:lnTo>
                  <a:lnTo>
                    <a:pt x="607376" y="106420"/>
                  </a:lnTo>
                  <a:lnTo>
                    <a:pt x="577831" y="65572"/>
                  </a:lnTo>
                  <a:lnTo>
                    <a:pt x="542176" y="36322"/>
                  </a:lnTo>
                  <a:lnTo>
                    <a:pt x="488300" y="13037"/>
                  </a:lnTo>
                  <a:lnTo>
                    <a:pt x="436362" y="2980"/>
                  </a:lnTo>
                  <a:lnTo>
                    <a:pt x="376139" y="0"/>
                  </a:lnTo>
                  <a:lnTo>
                    <a:pt x="317235" y="2892"/>
                  </a:lnTo>
                  <a:lnTo>
                    <a:pt x="267690" y="16492"/>
                  </a:lnTo>
                  <a:lnTo>
                    <a:pt x="224698" y="369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6" name="25 Serbest Form"/>
          <p:cNvSpPr/>
          <p:nvPr/>
        </p:nvSpPr>
        <p:spPr>
          <a:xfrm>
            <a:off x="2281823" y="3916983"/>
            <a:ext cx="775229" cy="1032069"/>
          </a:xfrm>
          <a:custGeom>
            <a:avLst/>
            <a:gdLst/>
            <a:ahLst/>
            <a:cxnLst/>
            <a:rect l="0" t="0" r="0" b="0"/>
            <a:pathLst>
              <a:path w="775229" h="1032069">
                <a:moveTo>
                  <a:pt x="317641" y="173351"/>
                </a:moveTo>
                <a:lnTo>
                  <a:pt x="283819" y="139528"/>
                </a:lnTo>
                <a:lnTo>
                  <a:pt x="265361" y="133813"/>
                </a:lnTo>
                <a:lnTo>
                  <a:pt x="222198" y="138788"/>
                </a:lnTo>
                <a:lnTo>
                  <a:pt x="177197" y="158705"/>
                </a:lnTo>
                <a:lnTo>
                  <a:pt x="136622" y="200977"/>
                </a:lnTo>
                <a:lnTo>
                  <a:pt x="92738" y="262830"/>
                </a:lnTo>
                <a:lnTo>
                  <a:pt x="60003" y="323747"/>
                </a:lnTo>
                <a:lnTo>
                  <a:pt x="41829" y="374913"/>
                </a:lnTo>
                <a:lnTo>
                  <a:pt x="20556" y="434278"/>
                </a:lnTo>
                <a:lnTo>
                  <a:pt x="6072" y="496703"/>
                </a:lnTo>
                <a:lnTo>
                  <a:pt x="1151" y="560033"/>
                </a:lnTo>
                <a:lnTo>
                  <a:pt x="0" y="602419"/>
                </a:lnTo>
                <a:lnTo>
                  <a:pt x="3264" y="648630"/>
                </a:lnTo>
                <a:lnTo>
                  <a:pt x="9435" y="696069"/>
                </a:lnTo>
                <a:lnTo>
                  <a:pt x="16896" y="740750"/>
                </a:lnTo>
                <a:lnTo>
                  <a:pt x="24932" y="784205"/>
                </a:lnTo>
                <a:lnTo>
                  <a:pt x="41191" y="844694"/>
                </a:lnTo>
                <a:lnTo>
                  <a:pt x="67718" y="898485"/>
                </a:lnTo>
                <a:lnTo>
                  <a:pt x="107970" y="960633"/>
                </a:lnTo>
                <a:lnTo>
                  <a:pt x="141306" y="994032"/>
                </a:lnTo>
                <a:lnTo>
                  <a:pt x="200796" y="1020513"/>
                </a:lnTo>
                <a:lnTo>
                  <a:pt x="250299" y="1032068"/>
                </a:lnTo>
                <a:lnTo>
                  <a:pt x="300834" y="1027783"/>
                </a:lnTo>
                <a:lnTo>
                  <a:pt x="351675" y="1016131"/>
                </a:lnTo>
                <a:lnTo>
                  <a:pt x="412041" y="987542"/>
                </a:lnTo>
                <a:lnTo>
                  <a:pt x="465601" y="947863"/>
                </a:lnTo>
                <a:lnTo>
                  <a:pt x="527884" y="900539"/>
                </a:lnTo>
                <a:lnTo>
                  <a:pt x="586351" y="846859"/>
                </a:lnTo>
                <a:lnTo>
                  <a:pt x="639007" y="787282"/>
                </a:lnTo>
                <a:lnTo>
                  <a:pt x="671486" y="734699"/>
                </a:lnTo>
                <a:lnTo>
                  <a:pt x="701064" y="672958"/>
                </a:lnTo>
                <a:lnTo>
                  <a:pt x="729298" y="611104"/>
                </a:lnTo>
                <a:lnTo>
                  <a:pt x="749977" y="548965"/>
                </a:lnTo>
                <a:lnTo>
                  <a:pt x="763359" y="493715"/>
                </a:lnTo>
                <a:lnTo>
                  <a:pt x="772515" y="437701"/>
                </a:lnTo>
                <a:lnTo>
                  <a:pt x="775228" y="380046"/>
                </a:lnTo>
                <a:lnTo>
                  <a:pt x="773031" y="344502"/>
                </a:lnTo>
                <a:lnTo>
                  <a:pt x="757290" y="291236"/>
                </a:lnTo>
                <a:lnTo>
                  <a:pt x="740198" y="232664"/>
                </a:lnTo>
                <a:lnTo>
                  <a:pt x="710907" y="177396"/>
                </a:lnTo>
                <a:lnTo>
                  <a:pt x="680834" y="119646"/>
                </a:lnTo>
                <a:lnTo>
                  <a:pt x="628921" y="64421"/>
                </a:lnTo>
                <a:lnTo>
                  <a:pt x="592043" y="34888"/>
                </a:lnTo>
                <a:lnTo>
                  <a:pt x="541472" y="11979"/>
                </a:lnTo>
                <a:lnTo>
                  <a:pt x="481654" y="0"/>
                </a:lnTo>
                <a:lnTo>
                  <a:pt x="422871" y="227"/>
                </a:lnTo>
                <a:lnTo>
                  <a:pt x="365810" y="9260"/>
                </a:lnTo>
                <a:lnTo>
                  <a:pt x="329139" y="18303"/>
                </a:lnTo>
                <a:lnTo>
                  <a:pt x="291158" y="40731"/>
                </a:lnTo>
                <a:lnTo>
                  <a:pt x="235077" y="91126"/>
                </a:lnTo>
                <a:lnTo>
                  <a:pt x="199183" y="146673"/>
                </a:lnTo>
                <a:lnTo>
                  <a:pt x="176198" y="196910"/>
                </a:lnTo>
                <a:lnTo>
                  <a:pt x="166997" y="257711"/>
                </a:lnTo>
                <a:lnTo>
                  <a:pt x="164732" y="27529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2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00" y="-76200"/>
            <a:ext cx="7336866" cy="686582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7" name="6 Grup"/>
          <p:cNvGrpSpPr/>
          <p:nvPr/>
        </p:nvGrpSpPr>
        <p:grpSpPr>
          <a:xfrm>
            <a:off x="586153" y="4574548"/>
            <a:ext cx="1516356" cy="96332"/>
            <a:chOff x="586153" y="4574548"/>
            <a:chExt cx="1516356" cy="96332"/>
          </a:xfrm>
        </p:grpSpPr>
        <p:sp>
          <p:nvSpPr>
            <p:cNvPr id="4" name="3 Serbest Form"/>
            <p:cNvSpPr/>
            <p:nvPr/>
          </p:nvSpPr>
          <p:spPr>
            <a:xfrm>
              <a:off x="586153" y="4651003"/>
              <a:ext cx="331306" cy="19877"/>
            </a:xfrm>
            <a:custGeom>
              <a:avLst/>
              <a:gdLst/>
              <a:ahLst/>
              <a:cxnLst/>
              <a:rect l="0" t="0" r="0" b="0"/>
              <a:pathLst>
                <a:path w="331306" h="19877">
                  <a:moveTo>
                    <a:pt x="0" y="12742"/>
                  </a:moveTo>
                  <a:lnTo>
                    <a:pt x="20294" y="19507"/>
                  </a:lnTo>
                  <a:lnTo>
                    <a:pt x="41584" y="19053"/>
                  </a:lnTo>
                  <a:lnTo>
                    <a:pt x="96625" y="13989"/>
                  </a:lnTo>
                  <a:lnTo>
                    <a:pt x="145357" y="19876"/>
                  </a:lnTo>
                  <a:lnTo>
                    <a:pt x="203804" y="15620"/>
                  </a:lnTo>
                  <a:lnTo>
                    <a:pt x="264641" y="9535"/>
                  </a:lnTo>
                  <a:lnTo>
                    <a:pt x="301170" y="2825"/>
                  </a:lnTo>
                  <a:lnTo>
                    <a:pt x="3313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4 Serbest Form"/>
            <p:cNvSpPr/>
            <p:nvPr/>
          </p:nvSpPr>
          <p:spPr>
            <a:xfrm>
              <a:off x="1095852" y="4600033"/>
              <a:ext cx="293078" cy="38228"/>
            </a:xfrm>
            <a:custGeom>
              <a:avLst/>
              <a:gdLst/>
              <a:ahLst/>
              <a:cxnLst/>
              <a:rect l="0" t="0" r="0" b="0"/>
              <a:pathLst>
                <a:path w="293078" h="38228">
                  <a:moveTo>
                    <a:pt x="0" y="38227"/>
                  </a:moveTo>
                  <a:lnTo>
                    <a:pt x="59623" y="11956"/>
                  </a:lnTo>
                  <a:lnTo>
                    <a:pt x="118819" y="3542"/>
                  </a:lnTo>
                  <a:lnTo>
                    <a:pt x="171440" y="2465"/>
                  </a:lnTo>
                  <a:lnTo>
                    <a:pt x="227991" y="6517"/>
                  </a:lnTo>
                  <a:lnTo>
                    <a:pt x="263410" y="1931"/>
                  </a:lnTo>
                  <a:lnTo>
                    <a:pt x="2930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1847658" y="4574548"/>
              <a:ext cx="254851" cy="63713"/>
            </a:xfrm>
            <a:custGeom>
              <a:avLst/>
              <a:gdLst/>
              <a:ahLst/>
              <a:cxnLst/>
              <a:rect l="0" t="0" r="0" b="0"/>
              <a:pathLst>
                <a:path w="254851" h="63713">
                  <a:moveTo>
                    <a:pt x="0" y="63712"/>
                  </a:moveTo>
                  <a:lnTo>
                    <a:pt x="24069" y="56633"/>
                  </a:lnTo>
                  <a:lnTo>
                    <a:pt x="64185" y="44834"/>
                  </a:lnTo>
                  <a:lnTo>
                    <a:pt x="114997" y="29889"/>
                  </a:lnTo>
                  <a:lnTo>
                    <a:pt x="153120" y="19926"/>
                  </a:lnTo>
                  <a:lnTo>
                    <a:pt x="182782" y="13284"/>
                  </a:lnTo>
                  <a:lnTo>
                    <a:pt x="2548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Serbest Form"/>
          <p:cNvSpPr/>
          <p:nvPr/>
        </p:nvSpPr>
        <p:spPr>
          <a:xfrm>
            <a:off x="4322567" y="89197"/>
            <a:ext cx="187543" cy="346875"/>
          </a:xfrm>
          <a:custGeom>
            <a:avLst/>
            <a:gdLst/>
            <a:ahLst/>
            <a:cxnLst/>
            <a:rect l="0" t="0" r="0" b="0"/>
            <a:pathLst>
              <a:path w="187543" h="346875">
                <a:moveTo>
                  <a:pt x="150041" y="0"/>
                </a:moveTo>
                <a:lnTo>
                  <a:pt x="156806" y="47351"/>
                </a:lnTo>
                <a:lnTo>
                  <a:pt x="167777" y="97092"/>
                </a:lnTo>
                <a:lnTo>
                  <a:pt x="182753" y="153368"/>
                </a:lnTo>
                <a:lnTo>
                  <a:pt x="186635" y="201026"/>
                </a:lnTo>
                <a:lnTo>
                  <a:pt x="187542" y="234232"/>
                </a:lnTo>
                <a:lnTo>
                  <a:pt x="184953" y="242520"/>
                </a:lnTo>
                <a:lnTo>
                  <a:pt x="180395" y="245214"/>
                </a:lnTo>
                <a:lnTo>
                  <a:pt x="174524" y="244178"/>
                </a:lnTo>
                <a:lnTo>
                  <a:pt x="134584" y="226417"/>
                </a:lnTo>
                <a:lnTo>
                  <a:pt x="110607" y="227111"/>
                </a:lnTo>
                <a:lnTo>
                  <a:pt x="89568" y="235914"/>
                </a:lnTo>
                <a:lnTo>
                  <a:pt x="27053" y="289213"/>
                </a:lnTo>
                <a:lnTo>
                  <a:pt x="1435" y="321192"/>
                </a:lnTo>
                <a:lnTo>
                  <a:pt x="0" y="330226"/>
                </a:lnTo>
                <a:lnTo>
                  <a:pt x="3291" y="337665"/>
                </a:lnTo>
                <a:lnTo>
                  <a:pt x="9733" y="344040"/>
                </a:lnTo>
                <a:lnTo>
                  <a:pt x="18275" y="346874"/>
                </a:lnTo>
                <a:lnTo>
                  <a:pt x="39093" y="346247"/>
                </a:lnTo>
                <a:lnTo>
                  <a:pt x="87066" y="332892"/>
                </a:lnTo>
                <a:lnTo>
                  <a:pt x="121943" y="312268"/>
                </a:lnTo>
                <a:lnTo>
                  <a:pt x="150041" y="28033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Serbest Form"/>
          <p:cNvSpPr/>
          <p:nvPr/>
        </p:nvSpPr>
        <p:spPr>
          <a:xfrm>
            <a:off x="5058762" y="4115819"/>
            <a:ext cx="395018" cy="280546"/>
          </a:xfrm>
          <a:custGeom>
            <a:avLst/>
            <a:gdLst/>
            <a:ahLst/>
            <a:cxnLst/>
            <a:rect l="0" t="0" r="0" b="0"/>
            <a:pathLst>
              <a:path w="395018" h="280546">
                <a:moveTo>
                  <a:pt x="0" y="140167"/>
                </a:moveTo>
                <a:lnTo>
                  <a:pt x="3775" y="191836"/>
                </a:lnTo>
                <a:lnTo>
                  <a:pt x="23151" y="253525"/>
                </a:lnTo>
                <a:lnTo>
                  <a:pt x="36718" y="273611"/>
                </a:lnTo>
                <a:lnTo>
                  <a:pt x="47132" y="278684"/>
                </a:lnTo>
                <a:lnTo>
                  <a:pt x="73805" y="280545"/>
                </a:lnTo>
                <a:lnTo>
                  <a:pt x="96987" y="272877"/>
                </a:lnTo>
                <a:lnTo>
                  <a:pt x="152520" y="235461"/>
                </a:lnTo>
                <a:lnTo>
                  <a:pt x="205786" y="177519"/>
                </a:lnTo>
                <a:lnTo>
                  <a:pt x="264068" y="124652"/>
                </a:lnTo>
                <a:lnTo>
                  <a:pt x="318253" y="64587"/>
                </a:lnTo>
                <a:lnTo>
                  <a:pt x="369505" y="16595"/>
                </a:lnTo>
                <a:lnTo>
                  <a:pt x="395017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6" name="15 Grup"/>
          <p:cNvGrpSpPr/>
          <p:nvPr/>
        </p:nvGrpSpPr>
        <p:grpSpPr>
          <a:xfrm>
            <a:off x="2803344" y="1070367"/>
            <a:ext cx="1605553" cy="1108597"/>
            <a:chOff x="2803344" y="1070367"/>
            <a:chExt cx="1605553" cy="1108597"/>
          </a:xfrm>
        </p:grpSpPr>
        <p:sp>
          <p:nvSpPr>
            <p:cNvPr id="10" name="9 Serbest Form"/>
            <p:cNvSpPr/>
            <p:nvPr/>
          </p:nvSpPr>
          <p:spPr>
            <a:xfrm>
              <a:off x="2828829" y="1860401"/>
              <a:ext cx="38228" cy="76456"/>
            </a:xfrm>
            <a:custGeom>
              <a:avLst/>
              <a:gdLst/>
              <a:ahLst/>
              <a:cxnLst/>
              <a:rect l="0" t="0" r="0" b="0"/>
              <a:pathLst>
                <a:path w="38228" h="76456">
                  <a:moveTo>
                    <a:pt x="0" y="0"/>
                  </a:moveTo>
                  <a:lnTo>
                    <a:pt x="30257" y="60513"/>
                  </a:lnTo>
                  <a:lnTo>
                    <a:pt x="38227" y="76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3046632" y="1299732"/>
              <a:ext cx="62532" cy="662610"/>
            </a:xfrm>
            <a:custGeom>
              <a:avLst/>
              <a:gdLst/>
              <a:ahLst/>
              <a:cxnLst/>
              <a:rect l="0" t="0" r="0" b="0"/>
              <a:pathLst>
                <a:path w="62532" h="662610">
                  <a:moveTo>
                    <a:pt x="11561" y="0"/>
                  </a:moveTo>
                  <a:lnTo>
                    <a:pt x="7786" y="49082"/>
                  </a:lnTo>
                  <a:lnTo>
                    <a:pt x="4797" y="87939"/>
                  </a:lnTo>
                  <a:lnTo>
                    <a:pt x="1476" y="146215"/>
                  </a:lnTo>
                  <a:lnTo>
                    <a:pt x="0" y="190993"/>
                  </a:lnTo>
                  <a:lnTo>
                    <a:pt x="585" y="248042"/>
                  </a:lnTo>
                  <a:lnTo>
                    <a:pt x="9096" y="302229"/>
                  </a:lnTo>
                  <a:lnTo>
                    <a:pt x="19169" y="361074"/>
                  </a:lnTo>
                  <a:lnTo>
                    <a:pt x="22782" y="415007"/>
                  </a:lnTo>
                  <a:lnTo>
                    <a:pt x="25269" y="465439"/>
                  </a:lnTo>
                  <a:lnTo>
                    <a:pt x="38076" y="521250"/>
                  </a:lnTo>
                  <a:lnTo>
                    <a:pt x="47475" y="579941"/>
                  </a:lnTo>
                  <a:lnTo>
                    <a:pt x="59570" y="641497"/>
                  </a:lnTo>
                  <a:lnTo>
                    <a:pt x="62531" y="6626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3427725" y="1197792"/>
              <a:ext cx="152911" cy="904717"/>
            </a:xfrm>
            <a:custGeom>
              <a:avLst/>
              <a:gdLst/>
              <a:ahLst/>
              <a:cxnLst/>
              <a:rect l="0" t="0" r="0" b="0"/>
              <a:pathLst>
                <a:path w="152911" h="904717">
                  <a:moveTo>
                    <a:pt x="0" y="0"/>
                  </a:moveTo>
                  <a:lnTo>
                    <a:pt x="6765" y="60881"/>
                  </a:lnTo>
                  <a:lnTo>
                    <a:pt x="10086" y="105873"/>
                  </a:lnTo>
                  <a:lnTo>
                    <a:pt x="15731" y="163042"/>
                  </a:lnTo>
                  <a:lnTo>
                    <a:pt x="22595" y="223400"/>
                  </a:lnTo>
                  <a:lnTo>
                    <a:pt x="25616" y="269189"/>
                  </a:lnTo>
                  <a:lnTo>
                    <a:pt x="31679" y="313136"/>
                  </a:lnTo>
                  <a:lnTo>
                    <a:pt x="35317" y="360041"/>
                  </a:lnTo>
                  <a:lnTo>
                    <a:pt x="38350" y="406373"/>
                  </a:lnTo>
                  <a:lnTo>
                    <a:pt x="48017" y="467128"/>
                  </a:lnTo>
                  <a:lnTo>
                    <a:pt x="55793" y="513432"/>
                  </a:lnTo>
                  <a:lnTo>
                    <a:pt x="68130" y="566966"/>
                  </a:lnTo>
                  <a:lnTo>
                    <a:pt x="80753" y="630023"/>
                  </a:lnTo>
                  <a:lnTo>
                    <a:pt x="93460" y="688979"/>
                  </a:lnTo>
                  <a:lnTo>
                    <a:pt x="110438" y="749464"/>
                  </a:lnTo>
                  <a:lnTo>
                    <a:pt x="123650" y="806089"/>
                  </a:lnTo>
                  <a:lnTo>
                    <a:pt x="133444" y="864626"/>
                  </a:lnTo>
                  <a:lnTo>
                    <a:pt x="152910" y="9047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3848227" y="1083110"/>
              <a:ext cx="50971" cy="1095854"/>
            </a:xfrm>
            <a:custGeom>
              <a:avLst/>
              <a:gdLst/>
              <a:ahLst/>
              <a:cxnLst/>
              <a:rect l="0" t="0" r="0" b="0"/>
              <a:pathLst>
                <a:path w="50971" h="1095854">
                  <a:moveTo>
                    <a:pt x="0" y="0"/>
                  </a:moveTo>
                  <a:lnTo>
                    <a:pt x="3775" y="45306"/>
                  </a:lnTo>
                  <a:lnTo>
                    <a:pt x="6764" y="81174"/>
                  </a:lnTo>
                  <a:lnTo>
                    <a:pt x="6310" y="139905"/>
                  </a:lnTo>
                  <a:lnTo>
                    <a:pt x="2804" y="191020"/>
                  </a:lnTo>
                  <a:lnTo>
                    <a:pt x="1246" y="242055"/>
                  </a:lnTo>
                  <a:lnTo>
                    <a:pt x="369" y="305017"/>
                  </a:lnTo>
                  <a:lnTo>
                    <a:pt x="164" y="353129"/>
                  </a:lnTo>
                  <a:lnTo>
                    <a:pt x="73" y="403301"/>
                  </a:lnTo>
                  <a:lnTo>
                    <a:pt x="32" y="444477"/>
                  </a:lnTo>
                  <a:lnTo>
                    <a:pt x="14" y="492982"/>
                  </a:lnTo>
                  <a:lnTo>
                    <a:pt x="6" y="543328"/>
                  </a:lnTo>
                  <a:lnTo>
                    <a:pt x="1418" y="606344"/>
                  </a:lnTo>
                  <a:lnTo>
                    <a:pt x="6765" y="653176"/>
                  </a:lnTo>
                  <a:lnTo>
                    <a:pt x="10086" y="702307"/>
                  </a:lnTo>
                  <a:lnTo>
                    <a:pt x="12978" y="751044"/>
                  </a:lnTo>
                  <a:lnTo>
                    <a:pt x="18982" y="796302"/>
                  </a:lnTo>
                  <a:lnTo>
                    <a:pt x="22595" y="840014"/>
                  </a:lnTo>
                  <a:lnTo>
                    <a:pt x="28404" y="900647"/>
                  </a:lnTo>
                  <a:lnTo>
                    <a:pt x="35317" y="958256"/>
                  </a:lnTo>
                  <a:lnTo>
                    <a:pt x="41141" y="1012608"/>
                  </a:lnTo>
                  <a:lnTo>
                    <a:pt x="48057" y="1055614"/>
                  </a:lnTo>
                  <a:lnTo>
                    <a:pt x="50970" y="10958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4345183" y="1070367"/>
              <a:ext cx="63714" cy="904717"/>
            </a:xfrm>
            <a:custGeom>
              <a:avLst/>
              <a:gdLst/>
              <a:ahLst/>
              <a:cxnLst/>
              <a:rect l="0" t="0" r="0" b="0"/>
              <a:pathLst>
                <a:path w="63714" h="904717">
                  <a:moveTo>
                    <a:pt x="0" y="0"/>
                  </a:moveTo>
                  <a:lnTo>
                    <a:pt x="3776" y="41531"/>
                  </a:lnTo>
                  <a:lnTo>
                    <a:pt x="10173" y="103409"/>
                  </a:lnTo>
                  <a:lnTo>
                    <a:pt x="17736" y="154507"/>
                  </a:lnTo>
                  <a:lnTo>
                    <a:pt x="22041" y="208365"/>
                  </a:lnTo>
                  <a:lnTo>
                    <a:pt x="23955" y="265338"/>
                  </a:lnTo>
                  <a:lnTo>
                    <a:pt x="24805" y="323696"/>
                  </a:lnTo>
                  <a:lnTo>
                    <a:pt x="25183" y="371342"/>
                  </a:lnTo>
                  <a:lnTo>
                    <a:pt x="25396" y="430005"/>
                  </a:lnTo>
                  <a:lnTo>
                    <a:pt x="25459" y="483255"/>
                  </a:lnTo>
                  <a:lnTo>
                    <a:pt x="29253" y="534900"/>
                  </a:lnTo>
                  <a:lnTo>
                    <a:pt x="35568" y="597397"/>
                  </a:lnTo>
                  <a:lnTo>
                    <a:pt x="38462" y="644952"/>
                  </a:lnTo>
                  <a:lnTo>
                    <a:pt x="46635" y="698437"/>
                  </a:lnTo>
                  <a:lnTo>
                    <a:pt x="49685" y="757860"/>
                  </a:lnTo>
                  <a:lnTo>
                    <a:pt x="52005" y="817470"/>
                  </a:lnTo>
                  <a:lnTo>
                    <a:pt x="60981" y="873324"/>
                  </a:lnTo>
                  <a:lnTo>
                    <a:pt x="63713" y="9047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2803344" y="1401672"/>
              <a:ext cx="63713" cy="586155"/>
            </a:xfrm>
            <a:custGeom>
              <a:avLst/>
              <a:gdLst/>
              <a:ahLst/>
              <a:cxnLst/>
              <a:rect l="0" t="0" r="0" b="0"/>
              <a:pathLst>
                <a:path w="63713" h="586155">
                  <a:moveTo>
                    <a:pt x="0" y="0"/>
                  </a:moveTo>
                  <a:lnTo>
                    <a:pt x="7551" y="45306"/>
                  </a:lnTo>
                  <a:lnTo>
                    <a:pt x="13529" y="81174"/>
                  </a:lnTo>
                  <a:lnTo>
                    <a:pt x="20171" y="136129"/>
                  </a:lnTo>
                  <a:lnTo>
                    <a:pt x="20135" y="195132"/>
                  </a:lnTo>
                  <a:lnTo>
                    <a:pt x="14933" y="247066"/>
                  </a:lnTo>
                  <a:lnTo>
                    <a:pt x="13392" y="307288"/>
                  </a:lnTo>
                  <a:lnTo>
                    <a:pt x="12935" y="369967"/>
                  </a:lnTo>
                  <a:lnTo>
                    <a:pt x="12799" y="429597"/>
                  </a:lnTo>
                  <a:lnTo>
                    <a:pt x="16535" y="479358"/>
                  </a:lnTo>
                  <a:lnTo>
                    <a:pt x="30482" y="534224"/>
                  </a:lnTo>
                  <a:lnTo>
                    <a:pt x="63712" y="586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7" name="16 Serbest Form"/>
          <p:cNvSpPr/>
          <p:nvPr/>
        </p:nvSpPr>
        <p:spPr>
          <a:xfrm>
            <a:off x="5619431" y="4740200"/>
            <a:ext cx="496957" cy="234102"/>
          </a:xfrm>
          <a:custGeom>
            <a:avLst/>
            <a:gdLst/>
            <a:ahLst/>
            <a:cxnLst/>
            <a:rect l="0" t="0" r="0" b="0"/>
            <a:pathLst>
              <a:path w="496957" h="234102">
                <a:moveTo>
                  <a:pt x="0" y="38228"/>
                </a:moveTo>
                <a:lnTo>
                  <a:pt x="3775" y="101223"/>
                </a:lnTo>
                <a:lnTo>
                  <a:pt x="13861" y="157889"/>
                </a:lnTo>
                <a:lnTo>
                  <a:pt x="29954" y="215089"/>
                </a:lnTo>
                <a:lnTo>
                  <a:pt x="38375" y="224095"/>
                </a:lnTo>
                <a:lnTo>
                  <a:pt x="62834" y="234101"/>
                </a:lnTo>
                <a:lnTo>
                  <a:pt x="88807" y="230998"/>
                </a:lnTo>
                <a:lnTo>
                  <a:pt x="146854" y="205933"/>
                </a:lnTo>
                <a:lnTo>
                  <a:pt x="196107" y="181992"/>
                </a:lnTo>
                <a:lnTo>
                  <a:pt x="253333" y="150200"/>
                </a:lnTo>
                <a:lnTo>
                  <a:pt x="308359" y="120644"/>
                </a:lnTo>
                <a:lnTo>
                  <a:pt x="360175" y="85289"/>
                </a:lnTo>
                <a:lnTo>
                  <a:pt x="418234" y="51037"/>
                </a:lnTo>
                <a:lnTo>
                  <a:pt x="479668" y="18677"/>
                </a:lnTo>
                <a:lnTo>
                  <a:pt x="496956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Serbest Form"/>
          <p:cNvSpPr/>
          <p:nvPr/>
        </p:nvSpPr>
        <p:spPr>
          <a:xfrm>
            <a:off x="2785771" y="2136787"/>
            <a:ext cx="371436" cy="434995"/>
          </a:xfrm>
          <a:custGeom>
            <a:avLst/>
            <a:gdLst/>
            <a:ahLst/>
            <a:cxnLst/>
            <a:rect l="0" t="0" r="0" b="0"/>
            <a:pathLst>
              <a:path w="371436" h="434995">
                <a:moveTo>
                  <a:pt x="259680" y="42176"/>
                </a:moveTo>
                <a:lnTo>
                  <a:pt x="229161" y="14488"/>
                </a:lnTo>
                <a:lnTo>
                  <a:pt x="206473" y="2498"/>
                </a:lnTo>
                <a:lnTo>
                  <a:pt x="182231" y="0"/>
                </a:lnTo>
                <a:lnTo>
                  <a:pt x="132059" y="9933"/>
                </a:lnTo>
                <a:lnTo>
                  <a:pt x="82662" y="35702"/>
                </a:lnTo>
                <a:lnTo>
                  <a:pt x="35304" y="76422"/>
                </a:lnTo>
                <a:lnTo>
                  <a:pt x="16062" y="108484"/>
                </a:lnTo>
                <a:lnTo>
                  <a:pt x="1394" y="144885"/>
                </a:lnTo>
                <a:lnTo>
                  <a:pt x="0" y="169942"/>
                </a:lnTo>
                <a:lnTo>
                  <a:pt x="3876" y="227402"/>
                </a:lnTo>
                <a:lnTo>
                  <a:pt x="13399" y="284531"/>
                </a:lnTo>
                <a:lnTo>
                  <a:pt x="19168" y="329506"/>
                </a:lnTo>
                <a:lnTo>
                  <a:pt x="37552" y="362024"/>
                </a:lnTo>
                <a:lnTo>
                  <a:pt x="77431" y="407070"/>
                </a:lnTo>
                <a:lnTo>
                  <a:pt x="109404" y="426065"/>
                </a:lnTo>
                <a:lnTo>
                  <a:pt x="168434" y="434994"/>
                </a:lnTo>
                <a:lnTo>
                  <a:pt x="230854" y="432983"/>
                </a:lnTo>
                <a:lnTo>
                  <a:pt x="256779" y="425411"/>
                </a:lnTo>
                <a:lnTo>
                  <a:pt x="312226" y="389478"/>
                </a:lnTo>
                <a:lnTo>
                  <a:pt x="342580" y="357927"/>
                </a:lnTo>
                <a:lnTo>
                  <a:pt x="353158" y="330228"/>
                </a:lnTo>
                <a:lnTo>
                  <a:pt x="366713" y="273065"/>
                </a:lnTo>
                <a:lnTo>
                  <a:pt x="371435" y="212114"/>
                </a:lnTo>
                <a:lnTo>
                  <a:pt x="367754" y="157705"/>
                </a:lnTo>
                <a:lnTo>
                  <a:pt x="370009" y="131749"/>
                </a:lnTo>
                <a:lnTo>
                  <a:pt x="366292" y="106055"/>
                </a:lnTo>
                <a:lnTo>
                  <a:pt x="352370" y="84253"/>
                </a:lnTo>
                <a:lnTo>
                  <a:pt x="332024" y="66540"/>
                </a:lnTo>
                <a:lnTo>
                  <a:pt x="272324" y="28403"/>
                </a:lnTo>
                <a:lnTo>
                  <a:pt x="268109" y="27330"/>
                </a:lnTo>
                <a:lnTo>
                  <a:pt x="259680" y="2943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Serbest Form"/>
          <p:cNvSpPr/>
          <p:nvPr/>
        </p:nvSpPr>
        <p:spPr>
          <a:xfrm>
            <a:off x="5823310" y="5364581"/>
            <a:ext cx="496958" cy="293994"/>
          </a:xfrm>
          <a:custGeom>
            <a:avLst/>
            <a:gdLst/>
            <a:ahLst/>
            <a:cxnLst/>
            <a:rect l="0" t="0" r="0" b="0"/>
            <a:pathLst>
              <a:path w="496958" h="293994">
                <a:moveTo>
                  <a:pt x="0" y="89198"/>
                </a:moveTo>
                <a:lnTo>
                  <a:pt x="22654" y="138280"/>
                </a:lnTo>
                <a:lnTo>
                  <a:pt x="40588" y="177136"/>
                </a:lnTo>
                <a:lnTo>
                  <a:pt x="68065" y="231637"/>
                </a:lnTo>
                <a:lnTo>
                  <a:pt x="91132" y="267186"/>
                </a:lnTo>
                <a:lnTo>
                  <a:pt x="115543" y="287705"/>
                </a:lnTo>
                <a:lnTo>
                  <a:pt x="140550" y="293993"/>
                </a:lnTo>
                <a:lnTo>
                  <a:pt x="165823" y="290653"/>
                </a:lnTo>
                <a:lnTo>
                  <a:pt x="216656" y="265436"/>
                </a:lnTo>
                <a:lnTo>
                  <a:pt x="274364" y="219657"/>
                </a:lnTo>
                <a:lnTo>
                  <a:pt x="333176" y="163395"/>
                </a:lnTo>
                <a:lnTo>
                  <a:pt x="395263" y="103059"/>
                </a:lnTo>
                <a:lnTo>
                  <a:pt x="451997" y="55924"/>
                </a:lnTo>
                <a:lnTo>
                  <a:pt x="485139" y="22793"/>
                </a:lnTo>
                <a:lnTo>
                  <a:pt x="496957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Serbest Form"/>
          <p:cNvSpPr/>
          <p:nvPr/>
        </p:nvSpPr>
        <p:spPr>
          <a:xfrm>
            <a:off x="1503612" y="6747219"/>
            <a:ext cx="853746" cy="44520"/>
          </a:xfrm>
          <a:custGeom>
            <a:avLst/>
            <a:gdLst/>
            <a:ahLst/>
            <a:cxnLst/>
            <a:rect l="0" t="0" r="0" b="0"/>
            <a:pathLst>
              <a:path w="853746" h="44520">
                <a:moveTo>
                  <a:pt x="0" y="44519"/>
                </a:moveTo>
                <a:lnTo>
                  <a:pt x="54116" y="24226"/>
                </a:lnTo>
                <a:lnTo>
                  <a:pt x="99562" y="14262"/>
                </a:lnTo>
                <a:lnTo>
                  <a:pt x="157396" y="4878"/>
                </a:lnTo>
                <a:lnTo>
                  <a:pt x="187468" y="0"/>
                </a:lnTo>
                <a:lnTo>
                  <a:pt x="248933" y="4630"/>
                </a:lnTo>
                <a:lnTo>
                  <a:pt x="307842" y="5799"/>
                </a:lnTo>
                <a:lnTo>
                  <a:pt x="370131" y="6146"/>
                </a:lnTo>
                <a:lnTo>
                  <a:pt x="429646" y="6249"/>
                </a:lnTo>
                <a:lnTo>
                  <a:pt x="490699" y="6279"/>
                </a:lnTo>
                <a:lnTo>
                  <a:pt x="539482" y="6286"/>
                </a:lnTo>
                <a:lnTo>
                  <a:pt x="594199" y="6289"/>
                </a:lnTo>
                <a:lnTo>
                  <a:pt x="644003" y="6291"/>
                </a:lnTo>
                <a:lnTo>
                  <a:pt x="688319" y="7708"/>
                </a:lnTo>
                <a:lnTo>
                  <a:pt x="746524" y="15049"/>
                </a:lnTo>
                <a:lnTo>
                  <a:pt x="803728" y="17854"/>
                </a:lnTo>
                <a:lnTo>
                  <a:pt x="853745" y="1903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3" name="22 Grup"/>
          <p:cNvGrpSpPr/>
          <p:nvPr/>
        </p:nvGrpSpPr>
        <p:grpSpPr>
          <a:xfrm>
            <a:off x="662608" y="6218327"/>
            <a:ext cx="700837" cy="89199"/>
            <a:chOff x="662608" y="6218327"/>
            <a:chExt cx="700837" cy="89199"/>
          </a:xfrm>
        </p:grpSpPr>
        <p:sp>
          <p:nvSpPr>
            <p:cNvPr id="21" name="20 Serbest Form"/>
            <p:cNvSpPr/>
            <p:nvPr/>
          </p:nvSpPr>
          <p:spPr>
            <a:xfrm>
              <a:off x="662608" y="6294782"/>
              <a:ext cx="114683" cy="12744"/>
            </a:xfrm>
            <a:custGeom>
              <a:avLst/>
              <a:gdLst/>
              <a:ahLst/>
              <a:cxnLst/>
              <a:rect l="0" t="0" r="0" b="0"/>
              <a:pathLst>
                <a:path w="114683" h="12744">
                  <a:moveTo>
                    <a:pt x="0" y="0"/>
                  </a:moveTo>
                  <a:lnTo>
                    <a:pt x="20294" y="6764"/>
                  </a:lnTo>
                  <a:lnTo>
                    <a:pt x="41584" y="6310"/>
                  </a:lnTo>
                  <a:lnTo>
                    <a:pt x="65204" y="4221"/>
                  </a:lnTo>
                  <a:lnTo>
                    <a:pt x="114682" y="12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1236020" y="6218327"/>
              <a:ext cx="127425" cy="50971"/>
            </a:xfrm>
            <a:custGeom>
              <a:avLst/>
              <a:gdLst/>
              <a:ahLst/>
              <a:cxnLst/>
              <a:rect l="0" t="0" r="0" b="0"/>
              <a:pathLst>
                <a:path w="127425" h="50971">
                  <a:moveTo>
                    <a:pt x="0" y="50970"/>
                  </a:moveTo>
                  <a:lnTo>
                    <a:pt x="21761" y="32040"/>
                  </a:lnTo>
                  <a:lnTo>
                    <a:pt x="77642" y="8799"/>
                  </a:lnTo>
                  <a:lnTo>
                    <a:pt x="1274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7" name="26 Grup"/>
          <p:cNvGrpSpPr/>
          <p:nvPr/>
        </p:nvGrpSpPr>
        <p:grpSpPr>
          <a:xfrm>
            <a:off x="3567893" y="5927995"/>
            <a:ext cx="675352" cy="459678"/>
            <a:chOff x="3567893" y="5927995"/>
            <a:chExt cx="675352" cy="459678"/>
          </a:xfrm>
        </p:grpSpPr>
        <p:sp>
          <p:nvSpPr>
            <p:cNvPr id="24" name="23 Serbest Form"/>
            <p:cNvSpPr/>
            <p:nvPr/>
          </p:nvSpPr>
          <p:spPr>
            <a:xfrm>
              <a:off x="4128561" y="6320267"/>
              <a:ext cx="114684" cy="63714"/>
            </a:xfrm>
            <a:custGeom>
              <a:avLst/>
              <a:gdLst/>
              <a:ahLst/>
              <a:cxnLst/>
              <a:rect l="0" t="0" r="0" b="0"/>
              <a:pathLst>
                <a:path w="114684" h="63714">
                  <a:moveTo>
                    <a:pt x="0" y="63713"/>
                  </a:moveTo>
                  <a:lnTo>
                    <a:pt x="30520" y="27268"/>
                  </a:lnTo>
                  <a:lnTo>
                    <a:pt x="53208" y="13063"/>
                  </a:lnTo>
                  <a:lnTo>
                    <a:pt x="1146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3567893" y="6307525"/>
              <a:ext cx="89198" cy="25485"/>
            </a:xfrm>
            <a:custGeom>
              <a:avLst/>
              <a:gdLst/>
              <a:ahLst/>
              <a:cxnLst/>
              <a:rect l="0" t="0" r="0" b="0"/>
              <a:pathLst>
                <a:path w="89198" h="25485">
                  <a:moveTo>
                    <a:pt x="0" y="25484"/>
                  </a:moveTo>
                  <a:lnTo>
                    <a:pt x="61300" y="7970"/>
                  </a:lnTo>
                  <a:lnTo>
                    <a:pt x="891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3824901" y="5927995"/>
              <a:ext cx="309490" cy="459678"/>
            </a:xfrm>
            <a:custGeom>
              <a:avLst/>
              <a:gdLst/>
              <a:ahLst/>
              <a:cxnLst/>
              <a:rect l="0" t="0" r="0" b="0"/>
              <a:pathLst>
                <a:path w="309490" h="459678">
                  <a:moveTo>
                    <a:pt x="61554" y="150165"/>
                  </a:moveTo>
                  <a:lnTo>
                    <a:pt x="68318" y="123106"/>
                  </a:lnTo>
                  <a:lnTo>
                    <a:pt x="67479" y="117968"/>
                  </a:lnTo>
                  <a:lnTo>
                    <a:pt x="64087" y="117373"/>
                  </a:lnTo>
                  <a:lnTo>
                    <a:pt x="52769" y="124265"/>
                  </a:lnTo>
                  <a:lnTo>
                    <a:pt x="22430" y="155537"/>
                  </a:lnTo>
                  <a:lnTo>
                    <a:pt x="14234" y="166489"/>
                  </a:lnTo>
                  <a:lnTo>
                    <a:pt x="5127" y="193760"/>
                  </a:lnTo>
                  <a:lnTo>
                    <a:pt x="0" y="240952"/>
                  </a:lnTo>
                  <a:lnTo>
                    <a:pt x="2256" y="294579"/>
                  </a:lnTo>
                  <a:lnTo>
                    <a:pt x="15667" y="347752"/>
                  </a:lnTo>
                  <a:lnTo>
                    <a:pt x="38803" y="403772"/>
                  </a:lnTo>
                  <a:lnTo>
                    <a:pt x="59375" y="436109"/>
                  </a:lnTo>
                  <a:lnTo>
                    <a:pt x="78991" y="450927"/>
                  </a:lnTo>
                  <a:lnTo>
                    <a:pt x="90168" y="456860"/>
                  </a:lnTo>
                  <a:lnTo>
                    <a:pt x="113914" y="459677"/>
                  </a:lnTo>
                  <a:lnTo>
                    <a:pt x="163768" y="449950"/>
                  </a:lnTo>
                  <a:lnTo>
                    <a:pt x="217156" y="416403"/>
                  </a:lnTo>
                  <a:lnTo>
                    <a:pt x="238313" y="398749"/>
                  </a:lnTo>
                  <a:lnTo>
                    <a:pt x="281796" y="336767"/>
                  </a:lnTo>
                  <a:lnTo>
                    <a:pt x="292999" y="313802"/>
                  </a:lnTo>
                  <a:lnTo>
                    <a:pt x="300501" y="263464"/>
                  </a:lnTo>
                  <a:lnTo>
                    <a:pt x="309489" y="210478"/>
                  </a:lnTo>
                  <a:lnTo>
                    <a:pt x="307590" y="165676"/>
                  </a:lnTo>
                  <a:lnTo>
                    <a:pt x="298060" y="125500"/>
                  </a:lnTo>
                  <a:lnTo>
                    <a:pt x="279505" y="93460"/>
                  </a:lnTo>
                  <a:lnTo>
                    <a:pt x="231197" y="39972"/>
                  </a:lnTo>
                  <a:lnTo>
                    <a:pt x="187250" y="15971"/>
                  </a:lnTo>
                  <a:lnTo>
                    <a:pt x="148823" y="3430"/>
                  </a:lnTo>
                  <a:lnTo>
                    <a:pt x="118274" y="0"/>
                  </a:lnTo>
                  <a:lnTo>
                    <a:pt x="89594" y="6026"/>
                  </a:lnTo>
                  <a:lnTo>
                    <a:pt x="36068" y="35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8" name="27 Serbest Form"/>
          <p:cNvSpPr/>
          <p:nvPr/>
        </p:nvSpPr>
        <p:spPr>
          <a:xfrm>
            <a:off x="764548" y="5891952"/>
            <a:ext cx="253632" cy="504903"/>
          </a:xfrm>
          <a:custGeom>
            <a:avLst/>
            <a:gdLst/>
            <a:ahLst/>
            <a:cxnLst/>
            <a:rect l="0" t="0" r="0" b="0"/>
            <a:pathLst>
              <a:path w="253632" h="504903">
                <a:moveTo>
                  <a:pt x="101940" y="109753"/>
                </a:moveTo>
                <a:lnTo>
                  <a:pt x="81646" y="96224"/>
                </a:lnTo>
                <a:lnTo>
                  <a:pt x="72837" y="96486"/>
                </a:lnTo>
                <a:lnTo>
                  <a:pt x="64132" y="100909"/>
                </a:lnTo>
                <a:lnTo>
                  <a:pt x="48325" y="117149"/>
                </a:lnTo>
                <a:lnTo>
                  <a:pt x="22008" y="174440"/>
                </a:lnTo>
                <a:lnTo>
                  <a:pt x="15488" y="225511"/>
                </a:lnTo>
                <a:lnTo>
                  <a:pt x="20320" y="278713"/>
                </a:lnTo>
                <a:lnTo>
                  <a:pt x="30719" y="330344"/>
                </a:lnTo>
                <a:lnTo>
                  <a:pt x="36003" y="381510"/>
                </a:lnTo>
                <a:lnTo>
                  <a:pt x="51097" y="425774"/>
                </a:lnTo>
                <a:lnTo>
                  <a:pt x="89773" y="487918"/>
                </a:lnTo>
                <a:lnTo>
                  <a:pt x="98076" y="497783"/>
                </a:lnTo>
                <a:lnTo>
                  <a:pt x="107859" y="502944"/>
                </a:lnTo>
                <a:lnTo>
                  <a:pt x="130056" y="504902"/>
                </a:lnTo>
                <a:lnTo>
                  <a:pt x="150303" y="497278"/>
                </a:lnTo>
                <a:lnTo>
                  <a:pt x="186375" y="469310"/>
                </a:lnTo>
                <a:lnTo>
                  <a:pt x="219352" y="426344"/>
                </a:lnTo>
                <a:lnTo>
                  <a:pt x="240968" y="373180"/>
                </a:lnTo>
                <a:lnTo>
                  <a:pt x="250737" y="321366"/>
                </a:lnTo>
                <a:lnTo>
                  <a:pt x="253631" y="264954"/>
                </a:lnTo>
                <a:lnTo>
                  <a:pt x="247844" y="201920"/>
                </a:lnTo>
                <a:lnTo>
                  <a:pt x="241824" y="139810"/>
                </a:lnTo>
                <a:lnTo>
                  <a:pt x="230854" y="98365"/>
                </a:lnTo>
                <a:lnTo>
                  <a:pt x="202496" y="50084"/>
                </a:lnTo>
                <a:lnTo>
                  <a:pt x="169626" y="12860"/>
                </a:lnTo>
                <a:lnTo>
                  <a:pt x="145237" y="2976"/>
                </a:lnTo>
                <a:lnTo>
                  <a:pt x="116935" y="0"/>
                </a:lnTo>
                <a:lnTo>
                  <a:pt x="90199" y="3397"/>
                </a:lnTo>
                <a:lnTo>
                  <a:pt x="67933" y="17177"/>
                </a:lnTo>
                <a:lnTo>
                  <a:pt x="30566" y="60633"/>
                </a:lnTo>
                <a:lnTo>
                  <a:pt x="11259" y="97559"/>
                </a:lnTo>
                <a:lnTo>
                  <a:pt x="1483" y="159554"/>
                </a:lnTo>
                <a:lnTo>
                  <a:pt x="0" y="17346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Serbest Form"/>
          <p:cNvSpPr/>
          <p:nvPr/>
        </p:nvSpPr>
        <p:spPr>
          <a:xfrm>
            <a:off x="-9470" y="5814176"/>
            <a:ext cx="505306" cy="744808"/>
          </a:xfrm>
          <a:custGeom>
            <a:avLst/>
            <a:gdLst/>
            <a:ahLst/>
            <a:cxnLst/>
            <a:rect l="0" t="0" r="0" b="0"/>
            <a:pathLst>
              <a:path w="505306" h="744808">
                <a:moveTo>
                  <a:pt x="124152" y="162044"/>
                </a:moveTo>
                <a:lnTo>
                  <a:pt x="103858" y="155280"/>
                </a:lnTo>
                <a:lnTo>
                  <a:pt x="82568" y="155734"/>
                </a:lnTo>
                <a:lnTo>
                  <a:pt x="70945" y="157838"/>
                </a:lnTo>
                <a:lnTo>
                  <a:pt x="61779" y="163487"/>
                </a:lnTo>
                <a:lnTo>
                  <a:pt x="25238" y="214882"/>
                </a:lnTo>
                <a:lnTo>
                  <a:pt x="11168" y="273110"/>
                </a:lnTo>
                <a:lnTo>
                  <a:pt x="0" y="330758"/>
                </a:lnTo>
                <a:lnTo>
                  <a:pt x="1473" y="379573"/>
                </a:lnTo>
                <a:lnTo>
                  <a:pt x="7101" y="429905"/>
                </a:lnTo>
                <a:lnTo>
                  <a:pt x="15766" y="490885"/>
                </a:lnTo>
                <a:lnTo>
                  <a:pt x="31112" y="545248"/>
                </a:lnTo>
                <a:lnTo>
                  <a:pt x="51552" y="605278"/>
                </a:lnTo>
                <a:lnTo>
                  <a:pt x="82438" y="658457"/>
                </a:lnTo>
                <a:lnTo>
                  <a:pt x="117223" y="707032"/>
                </a:lnTo>
                <a:lnTo>
                  <a:pt x="151359" y="727820"/>
                </a:lnTo>
                <a:lnTo>
                  <a:pt x="189790" y="741531"/>
                </a:lnTo>
                <a:lnTo>
                  <a:pt x="235000" y="744807"/>
                </a:lnTo>
                <a:lnTo>
                  <a:pt x="289047" y="733947"/>
                </a:lnTo>
                <a:lnTo>
                  <a:pt x="313536" y="724874"/>
                </a:lnTo>
                <a:lnTo>
                  <a:pt x="343244" y="702430"/>
                </a:lnTo>
                <a:lnTo>
                  <a:pt x="387262" y="645266"/>
                </a:lnTo>
                <a:lnTo>
                  <a:pt x="412673" y="593677"/>
                </a:lnTo>
                <a:lnTo>
                  <a:pt x="439716" y="534194"/>
                </a:lnTo>
                <a:lnTo>
                  <a:pt x="459112" y="474359"/>
                </a:lnTo>
                <a:lnTo>
                  <a:pt x="476577" y="418177"/>
                </a:lnTo>
                <a:lnTo>
                  <a:pt x="493660" y="366177"/>
                </a:lnTo>
                <a:lnTo>
                  <a:pt x="502644" y="323996"/>
                </a:lnTo>
                <a:lnTo>
                  <a:pt x="505305" y="275630"/>
                </a:lnTo>
                <a:lnTo>
                  <a:pt x="502318" y="225432"/>
                </a:lnTo>
                <a:lnTo>
                  <a:pt x="492466" y="174691"/>
                </a:lnTo>
                <a:lnTo>
                  <a:pt x="476453" y="113573"/>
                </a:lnTo>
                <a:lnTo>
                  <a:pt x="457115" y="80352"/>
                </a:lnTo>
                <a:lnTo>
                  <a:pt x="413112" y="35049"/>
                </a:lnTo>
                <a:lnTo>
                  <a:pt x="377782" y="13037"/>
                </a:lnTo>
                <a:lnTo>
                  <a:pt x="351558" y="3790"/>
                </a:lnTo>
                <a:lnTo>
                  <a:pt x="304955" y="0"/>
                </a:lnTo>
                <a:lnTo>
                  <a:pt x="255279" y="5799"/>
                </a:lnTo>
                <a:lnTo>
                  <a:pt x="207524" y="10978"/>
                </a:lnTo>
                <a:lnTo>
                  <a:pt x="148590" y="44476"/>
                </a:lnTo>
                <a:lnTo>
                  <a:pt x="89562" y="85769"/>
                </a:lnTo>
                <a:lnTo>
                  <a:pt x="52663" y="126369"/>
                </a:lnTo>
                <a:lnTo>
                  <a:pt x="42825" y="154212"/>
                </a:lnTo>
                <a:lnTo>
                  <a:pt x="39868" y="182632"/>
                </a:lnTo>
                <a:lnTo>
                  <a:pt x="47697" y="2257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3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9700" y="63500"/>
            <a:ext cx="5784391" cy="680540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2777859" y="3848227"/>
            <a:ext cx="293078" cy="312514"/>
          </a:xfrm>
          <a:custGeom>
            <a:avLst/>
            <a:gdLst/>
            <a:ahLst/>
            <a:cxnLst/>
            <a:rect l="0" t="0" r="0" b="0"/>
            <a:pathLst>
              <a:path w="293078" h="312514">
                <a:moveTo>
                  <a:pt x="0" y="178395"/>
                </a:moveTo>
                <a:lnTo>
                  <a:pt x="17736" y="231602"/>
                </a:lnTo>
                <a:lnTo>
                  <a:pt x="38326" y="293371"/>
                </a:lnTo>
                <a:lnTo>
                  <a:pt x="42540" y="306015"/>
                </a:lnTo>
                <a:lnTo>
                  <a:pt x="49598" y="311614"/>
                </a:lnTo>
                <a:lnTo>
                  <a:pt x="58550" y="312513"/>
                </a:lnTo>
                <a:lnTo>
                  <a:pt x="68766" y="310282"/>
                </a:lnTo>
                <a:lnTo>
                  <a:pt x="87668" y="296476"/>
                </a:lnTo>
                <a:lnTo>
                  <a:pt x="104092" y="276182"/>
                </a:lnTo>
                <a:lnTo>
                  <a:pt x="137601" y="222840"/>
                </a:lnTo>
                <a:lnTo>
                  <a:pt x="178616" y="164793"/>
                </a:lnTo>
                <a:lnTo>
                  <a:pt x="229384" y="102983"/>
                </a:lnTo>
                <a:lnTo>
                  <a:pt x="263348" y="61401"/>
                </a:lnTo>
                <a:lnTo>
                  <a:pt x="293077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7" name="6 Grup"/>
          <p:cNvGrpSpPr/>
          <p:nvPr/>
        </p:nvGrpSpPr>
        <p:grpSpPr>
          <a:xfrm>
            <a:off x="1223277" y="4778428"/>
            <a:ext cx="726322" cy="38228"/>
            <a:chOff x="1223277" y="4778428"/>
            <a:chExt cx="726322" cy="38228"/>
          </a:xfrm>
        </p:grpSpPr>
        <p:sp>
          <p:nvSpPr>
            <p:cNvPr id="5" name="4 Serbest Form"/>
            <p:cNvSpPr/>
            <p:nvPr/>
          </p:nvSpPr>
          <p:spPr>
            <a:xfrm>
              <a:off x="1223277" y="4778428"/>
              <a:ext cx="165653" cy="12743"/>
            </a:xfrm>
            <a:custGeom>
              <a:avLst/>
              <a:gdLst/>
              <a:ahLst/>
              <a:cxnLst/>
              <a:rect l="0" t="0" r="0" b="0"/>
              <a:pathLst>
                <a:path w="165653" h="12743">
                  <a:moveTo>
                    <a:pt x="0" y="12742"/>
                  </a:moveTo>
                  <a:lnTo>
                    <a:pt x="37756" y="12742"/>
                  </a:lnTo>
                  <a:lnTo>
                    <a:pt x="91819" y="11326"/>
                  </a:lnTo>
                  <a:lnTo>
                    <a:pt x="149810" y="2656"/>
                  </a:lnTo>
                  <a:lnTo>
                    <a:pt x="1656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1822173" y="4790174"/>
              <a:ext cx="127426" cy="26482"/>
            </a:xfrm>
            <a:custGeom>
              <a:avLst/>
              <a:gdLst/>
              <a:ahLst/>
              <a:cxnLst/>
              <a:rect l="0" t="0" r="0" b="0"/>
              <a:pathLst>
                <a:path w="127426" h="26482">
                  <a:moveTo>
                    <a:pt x="0" y="26481"/>
                  </a:moveTo>
                  <a:lnTo>
                    <a:pt x="60881" y="6187"/>
                  </a:lnTo>
                  <a:lnTo>
                    <a:pt x="94546" y="0"/>
                  </a:lnTo>
                  <a:lnTo>
                    <a:pt x="127425" y="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0" name="9 Grup"/>
          <p:cNvGrpSpPr/>
          <p:nvPr/>
        </p:nvGrpSpPr>
        <p:grpSpPr>
          <a:xfrm>
            <a:off x="3488032" y="1025805"/>
            <a:ext cx="94994" cy="96733"/>
            <a:chOff x="3488032" y="1025805"/>
            <a:chExt cx="94994" cy="96733"/>
          </a:xfrm>
        </p:grpSpPr>
        <p:sp>
          <p:nvSpPr>
            <p:cNvPr id="8" name="7 Serbest Form"/>
            <p:cNvSpPr/>
            <p:nvPr/>
          </p:nvSpPr>
          <p:spPr>
            <a:xfrm>
              <a:off x="3488032" y="1025805"/>
              <a:ext cx="94994" cy="96733"/>
            </a:xfrm>
            <a:custGeom>
              <a:avLst/>
              <a:gdLst/>
              <a:ahLst/>
              <a:cxnLst/>
              <a:rect l="0" t="0" r="0" b="0"/>
              <a:pathLst>
                <a:path w="94994" h="96733">
                  <a:moveTo>
                    <a:pt x="54376" y="57305"/>
                  </a:moveTo>
                  <a:lnTo>
                    <a:pt x="40846" y="43776"/>
                  </a:lnTo>
                  <a:lnTo>
                    <a:pt x="35445" y="44038"/>
                  </a:lnTo>
                  <a:lnTo>
                    <a:pt x="30429" y="48460"/>
                  </a:lnTo>
                  <a:lnTo>
                    <a:pt x="25669" y="55656"/>
                  </a:lnTo>
                  <a:lnTo>
                    <a:pt x="26742" y="59037"/>
                  </a:lnTo>
                  <a:lnTo>
                    <a:pt x="31706" y="59876"/>
                  </a:lnTo>
                  <a:lnTo>
                    <a:pt x="39263" y="59019"/>
                  </a:lnTo>
                  <a:lnTo>
                    <a:pt x="55210" y="50516"/>
                  </a:lnTo>
                  <a:lnTo>
                    <a:pt x="63427" y="44284"/>
                  </a:lnTo>
                  <a:lnTo>
                    <a:pt x="81756" y="15219"/>
                  </a:lnTo>
                  <a:lnTo>
                    <a:pt x="79708" y="8010"/>
                  </a:lnTo>
                  <a:lnTo>
                    <a:pt x="72680" y="3204"/>
                  </a:lnTo>
                  <a:lnTo>
                    <a:pt x="62331" y="0"/>
                  </a:lnTo>
                  <a:lnTo>
                    <a:pt x="52600" y="696"/>
                  </a:lnTo>
                  <a:lnTo>
                    <a:pt x="34237" y="9020"/>
                  </a:lnTo>
                  <a:lnTo>
                    <a:pt x="20412" y="25934"/>
                  </a:lnTo>
                  <a:lnTo>
                    <a:pt x="0" y="71402"/>
                  </a:lnTo>
                  <a:lnTo>
                    <a:pt x="1136" y="80861"/>
                  </a:lnTo>
                  <a:lnTo>
                    <a:pt x="6140" y="88583"/>
                  </a:lnTo>
                  <a:lnTo>
                    <a:pt x="13723" y="95147"/>
                  </a:lnTo>
                  <a:lnTo>
                    <a:pt x="21611" y="96691"/>
                  </a:lnTo>
                  <a:lnTo>
                    <a:pt x="29701" y="94889"/>
                  </a:lnTo>
                  <a:lnTo>
                    <a:pt x="54616" y="78824"/>
                  </a:lnTo>
                  <a:lnTo>
                    <a:pt x="63031" y="71651"/>
                  </a:lnTo>
                  <a:lnTo>
                    <a:pt x="65809" y="64037"/>
                  </a:lnTo>
                  <a:lnTo>
                    <a:pt x="64829" y="56130"/>
                  </a:lnTo>
                  <a:lnTo>
                    <a:pt x="61345" y="48027"/>
                  </a:lnTo>
                  <a:lnTo>
                    <a:pt x="56190" y="45456"/>
                  </a:lnTo>
                  <a:lnTo>
                    <a:pt x="49922" y="46574"/>
                  </a:lnTo>
                  <a:lnTo>
                    <a:pt x="27571" y="61676"/>
                  </a:lnTo>
                  <a:lnTo>
                    <a:pt x="19516" y="68714"/>
                  </a:lnTo>
                  <a:lnTo>
                    <a:pt x="16978" y="76238"/>
                  </a:lnTo>
                  <a:lnTo>
                    <a:pt x="18117" y="84085"/>
                  </a:lnTo>
                  <a:lnTo>
                    <a:pt x="21708" y="92148"/>
                  </a:lnTo>
                  <a:lnTo>
                    <a:pt x="28350" y="96108"/>
                  </a:lnTo>
                  <a:lnTo>
                    <a:pt x="47056" y="96732"/>
                  </a:lnTo>
                  <a:lnTo>
                    <a:pt x="65753" y="88514"/>
                  </a:lnTo>
                  <a:lnTo>
                    <a:pt x="74703" y="82359"/>
                  </a:lnTo>
                  <a:lnTo>
                    <a:pt x="88423" y="64192"/>
                  </a:lnTo>
                  <a:lnTo>
                    <a:pt x="94064" y="53402"/>
                  </a:lnTo>
                  <a:lnTo>
                    <a:pt x="94993" y="43376"/>
                  </a:lnTo>
                  <a:lnTo>
                    <a:pt x="88474" y="24685"/>
                  </a:lnTo>
                  <a:lnTo>
                    <a:pt x="82771" y="21400"/>
                  </a:lnTo>
                  <a:lnTo>
                    <a:pt x="76138" y="22042"/>
                  </a:lnTo>
                  <a:lnTo>
                    <a:pt x="68884" y="25301"/>
                  </a:lnTo>
                  <a:lnTo>
                    <a:pt x="65463" y="28890"/>
                  </a:lnTo>
                  <a:lnTo>
                    <a:pt x="64599" y="32698"/>
                  </a:lnTo>
                  <a:lnTo>
                    <a:pt x="67118" y="44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3542408" y="1070367"/>
              <a:ext cx="38228" cy="25486"/>
            </a:xfrm>
            <a:custGeom>
              <a:avLst/>
              <a:gdLst/>
              <a:ahLst/>
              <a:cxnLst/>
              <a:rect l="0" t="0" r="0" b="0"/>
              <a:pathLst>
                <a:path w="38228" h="25486">
                  <a:moveTo>
                    <a:pt x="38227" y="0"/>
                  </a:moveTo>
                  <a:lnTo>
                    <a:pt x="11956" y="10173"/>
                  </a:lnTo>
                  <a:lnTo>
                    <a:pt x="0" y="25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1" name="10 Serbest Form"/>
          <p:cNvSpPr/>
          <p:nvPr/>
        </p:nvSpPr>
        <p:spPr>
          <a:xfrm>
            <a:off x="2892541" y="4432205"/>
            <a:ext cx="382276" cy="287409"/>
          </a:xfrm>
          <a:custGeom>
            <a:avLst/>
            <a:gdLst/>
            <a:ahLst/>
            <a:cxnLst/>
            <a:rect l="0" t="0" r="0" b="0"/>
            <a:pathLst>
              <a:path w="382276" h="287409">
                <a:moveTo>
                  <a:pt x="0" y="116858"/>
                </a:moveTo>
                <a:lnTo>
                  <a:pt x="36445" y="175064"/>
                </a:lnTo>
                <a:lnTo>
                  <a:pt x="65458" y="236483"/>
                </a:lnTo>
                <a:lnTo>
                  <a:pt x="91273" y="283487"/>
                </a:lnTo>
                <a:lnTo>
                  <a:pt x="96244" y="287408"/>
                </a:lnTo>
                <a:lnTo>
                  <a:pt x="100975" y="285776"/>
                </a:lnTo>
                <a:lnTo>
                  <a:pt x="137426" y="239675"/>
                </a:lnTo>
                <a:lnTo>
                  <a:pt x="155873" y="208466"/>
                </a:lnTo>
                <a:lnTo>
                  <a:pt x="204140" y="151522"/>
                </a:lnTo>
                <a:lnTo>
                  <a:pt x="247805" y="92320"/>
                </a:lnTo>
                <a:lnTo>
                  <a:pt x="310305" y="38027"/>
                </a:lnTo>
                <a:lnTo>
                  <a:pt x="369664" y="1035"/>
                </a:lnTo>
                <a:lnTo>
                  <a:pt x="373867" y="0"/>
                </a:lnTo>
                <a:lnTo>
                  <a:pt x="382275" y="217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4" name="13 Grup"/>
          <p:cNvGrpSpPr/>
          <p:nvPr/>
        </p:nvGrpSpPr>
        <p:grpSpPr>
          <a:xfrm>
            <a:off x="2344615" y="5007792"/>
            <a:ext cx="216623" cy="216623"/>
            <a:chOff x="2344615" y="5007792"/>
            <a:chExt cx="216623" cy="216623"/>
          </a:xfrm>
        </p:grpSpPr>
        <p:sp>
          <p:nvSpPr>
            <p:cNvPr id="12" name="11 Serbest Form"/>
            <p:cNvSpPr/>
            <p:nvPr/>
          </p:nvSpPr>
          <p:spPr>
            <a:xfrm>
              <a:off x="2421070" y="5058762"/>
              <a:ext cx="114683" cy="165653"/>
            </a:xfrm>
            <a:custGeom>
              <a:avLst/>
              <a:gdLst/>
              <a:ahLst/>
              <a:cxnLst/>
              <a:rect l="0" t="0" r="0" b="0"/>
              <a:pathLst>
                <a:path w="114683" h="165653">
                  <a:moveTo>
                    <a:pt x="0" y="0"/>
                  </a:moveTo>
                  <a:lnTo>
                    <a:pt x="43469" y="55031"/>
                  </a:lnTo>
                  <a:lnTo>
                    <a:pt x="85080" y="104432"/>
                  </a:lnTo>
                  <a:lnTo>
                    <a:pt x="114682" y="165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2344615" y="5007792"/>
              <a:ext cx="216623" cy="203881"/>
            </a:xfrm>
            <a:custGeom>
              <a:avLst/>
              <a:gdLst/>
              <a:ahLst/>
              <a:cxnLst/>
              <a:rect l="0" t="0" r="0" b="0"/>
              <a:pathLst>
                <a:path w="216623" h="203881">
                  <a:moveTo>
                    <a:pt x="216622" y="0"/>
                  </a:moveTo>
                  <a:lnTo>
                    <a:pt x="169270" y="40587"/>
                  </a:lnTo>
                  <a:lnTo>
                    <a:pt x="106587" y="89716"/>
                  </a:lnTo>
                  <a:lnTo>
                    <a:pt x="47503" y="144088"/>
                  </a:lnTo>
                  <a:lnTo>
                    <a:pt x="0" y="203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5" name="14 Serbest Form"/>
          <p:cNvSpPr/>
          <p:nvPr/>
        </p:nvSpPr>
        <p:spPr>
          <a:xfrm>
            <a:off x="2752374" y="897911"/>
            <a:ext cx="785420" cy="209787"/>
          </a:xfrm>
          <a:custGeom>
            <a:avLst/>
            <a:gdLst/>
            <a:ahLst/>
            <a:cxnLst/>
            <a:rect l="0" t="0" r="0" b="0"/>
            <a:pathLst>
              <a:path w="785420" h="209787">
                <a:moveTo>
                  <a:pt x="101940" y="32289"/>
                </a:moveTo>
                <a:lnTo>
                  <a:pt x="163695" y="46150"/>
                </a:lnTo>
                <a:lnTo>
                  <a:pt x="216235" y="62243"/>
                </a:lnTo>
                <a:lnTo>
                  <a:pt x="277689" y="68882"/>
                </a:lnTo>
                <a:lnTo>
                  <a:pt x="327531" y="70032"/>
                </a:lnTo>
                <a:lnTo>
                  <a:pt x="378168" y="70373"/>
                </a:lnTo>
                <a:lnTo>
                  <a:pt x="427622" y="73306"/>
                </a:lnTo>
                <a:lnTo>
                  <a:pt x="486879" y="90679"/>
                </a:lnTo>
                <a:lnTo>
                  <a:pt x="517963" y="96468"/>
                </a:lnTo>
                <a:lnTo>
                  <a:pt x="572526" y="119481"/>
                </a:lnTo>
                <a:lnTo>
                  <a:pt x="624207" y="138080"/>
                </a:lnTo>
                <a:lnTo>
                  <a:pt x="684074" y="146631"/>
                </a:lnTo>
                <a:lnTo>
                  <a:pt x="738270" y="160486"/>
                </a:lnTo>
                <a:lnTo>
                  <a:pt x="762780" y="169968"/>
                </a:lnTo>
                <a:lnTo>
                  <a:pt x="783112" y="183621"/>
                </a:lnTo>
                <a:lnTo>
                  <a:pt x="785419" y="189810"/>
                </a:lnTo>
                <a:lnTo>
                  <a:pt x="782710" y="195352"/>
                </a:lnTo>
                <a:lnTo>
                  <a:pt x="776656" y="200463"/>
                </a:lnTo>
                <a:lnTo>
                  <a:pt x="754827" y="206141"/>
                </a:lnTo>
                <a:lnTo>
                  <a:pt x="694668" y="209786"/>
                </a:lnTo>
                <a:lnTo>
                  <a:pt x="638422" y="200334"/>
                </a:lnTo>
                <a:lnTo>
                  <a:pt x="582635" y="188608"/>
                </a:lnTo>
                <a:lnTo>
                  <a:pt x="553442" y="183882"/>
                </a:lnTo>
                <a:lnTo>
                  <a:pt x="495725" y="156691"/>
                </a:lnTo>
                <a:lnTo>
                  <a:pt x="436858" y="130615"/>
                </a:lnTo>
                <a:lnTo>
                  <a:pt x="405054" y="111449"/>
                </a:lnTo>
                <a:lnTo>
                  <a:pt x="345106" y="86447"/>
                </a:lnTo>
                <a:lnTo>
                  <a:pt x="287880" y="41734"/>
                </a:lnTo>
                <a:lnTo>
                  <a:pt x="228680" y="15984"/>
                </a:lnTo>
                <a:lnTo>
                  <a:pt x="169502" y="7202"/>
                </a:lnTo>
                <a:lnTo>
                  <a:pt x="128565" y="0"/>
                </a:lnTo>
                <a:lnTo>
                  <a:pt x="76680" y="8816"/>
                </a:lnTo>
                <a:lnTo>
                  <a:pt x="17020" y="28307"/>
                </a:lnTo>
                <a:lnTo>
                  <a:pt x="0" y="4503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8" name="17 Grup"/>
          <p:cNvGrpSpPr/>
          <p:nvPr/>
        </p:nvGrpSpPr>
        <p:grpSpPr>
          <a:xfrm>
            <a:off x="589347" y="5377324"/>
            <a:ext cx="638200" cy="395018"/>
            <a:chOff x="589347" y="5377324"/>
            <a:chExt cx="638200" cy="395018"/>
          </a:xfrm>
        </p:grpSpPr>
        <p:sp>
          <p:nvSpPr>
            <p:cNvPr id="16" name="15 Serbest Form"/>
            <p:cNvSpPr/>
            <p:nvPr/>
          </p:nvSpPr>
          <p:spPr>
            <a:xfrm>
              <a:off x="589347" y="5377324"/>
              <a:ext cx="124232" cy="395018"/>
            </a:xfrm>
            <a:custGeom>
              <a:avLst/>
              <a:gdLst/>
              <a:ahLst/>
              <a:cxnLst/>
              <a:rect l="0" t="0" r="0" b="0"/>
              <a:pathLst>
                <a:path w="124232" h="395018">
                  <a:moveTo>
                    <a:pt x="73261" y="0"/>
                  </a:moveTo>
                  <a:lnTo>
                    <a:pt x="55525" y="53207"/>
                  </a:lnTo>
                  <a:lnTo>
                    <a:pt x="19750" y="116650"/>
                  </a:lnTo>
                  <a:lnTo>
                    <a:pt x="2807" y="167457"/>
                  </a:lnTo>
                  <a:lnTo>
                    <a:pt x="0" y="212752"/>
                  </a:lnTo>
                  <a:lnTo>
                    <a:pt x="11019" y="266827"/>
                  </a:lnTo>
                  <a:lnTo>
                    <a:pt x="32396" y="329788"/>
                  </a:lnTo>
                  <a:lnTo>
                    <a:pt x="46132" y="349980"/>
                  </a:lnTo>
                  <a:lnTo>
                    <a:pt x="65451" y="364618"/>
                  </a:lnTo>
                  <a:lnTo>
                    <a:pt x="124231" y="3950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1172307" y="5441036"/>
              <a:ext cx="55240" cy="293078"/>
            </a:xfrm>
            <a:custGeom>
              <a:avLst/>
              <a:gdLst/>
              <a:ahLst/>
              <a:cxnLst/>
              <a:rect l="0" t="0" r="0" b="0"/>
              <a:pathLst>
                <a:path w="55240" h="293078">
                  <a:moveTo>
                    <a:pt x="0" y="0"/>
                  </a:moveTo>
                  <a:lnTo>
                    <a:pt x="42054" y="44885"/>
                  </a:lnTo>
                  <a:lnTo>
                    <a:pt x="53143" y="66672"/>
                  </a:lnTo>
                  <a:lnTo>
                    <a:pt x="55239" y="94288"/>
                  </a:lnTo>
                  <a:lnTo>
                    <a:pt x="52235" y="141676"/>
                  </a:lnTo>
                  <a:lnTo>
                    <a:pt x="51345" y="191584"/>
                  </a:lnTo>
                  <a:lnTo>
                    <a:pt x="48305" y="222484"/>
                  </a:lnTo>
                  <a:lnTo>
                    <a:pt x="27056" y="265394"/>
                  </a:lnTo>
                  <a:lnTo>
                    <a:pt x="12743" y="293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3" name="22 Grup"/>
          <p:cNvGrpSpPr/>
          <p:nvPr/>
        </p:nvGrpSpPr>
        <p:grpSpPr>
          <a:xfrm>
            <a:off x="2268160" y="5517491"/>
            <a:ext cx="917459" cy="305820"/>
            <a:chOff x="2268160" y="5517491"/>
            <a:chExt cx="917459" cy="305820"/>
          </a:xfrm>
        </p:grpSpPr>
        <p:sp>
          <p:nvSpPr>
            <p:cNvPr id="19" name="18 Serbest Form"/>
            <p:cNvSpPr/>
            <p:nvPr/>
          </p:nvSpPr>
          <p:spPr>
            <a:xfrm>
              <a:off x="2268160" y="5774997"/>
              <a:ext cx="152911" cy="10087"/>
            </a:xfrm>
            <a:custGeom>
              <a:avLst/>
              <a:gdLst/>
              <a:ahLst/>
              <a:cxnLst/>
              <a:rect l="0" t="0" r="0" b="0"/>
              <a:pathLst>
                <a:path w="152911" h="10087">
                  <a:moveTo>
                    <a:pt x="0" y="10086"/>
                  </a:moveTo>
                  <a:lnTo>
                    <a:pt x="45359" y="0"/>
                  </a:lnTo>
                  <a:lnTo>
                    <a:pt x="87535" y="1906"/>
                  </a:lnTo>
                  <a:lnTo>
                    <a:pt x="123157" y="7663"/>
                  </a:lnTo>
                  <a:lnTo>
                    <a:pt x="152910" y="10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2535752" y="5785083"/>
              <a:ext cx="254850" cy="38228"/>
            </a:xfrm>
            <a:custGeom>
              <a:avLst/>
              <a:gdLst/>
              <a:ahLst/>
              <a:cxnLst/>
              <a:rect l="0" t="0" r="0" b="0"/>
              <a:pathLst>
                <a:path w="254850" h="38228">
                  <a:moveTo>
                    <a:pt x="0" y="38227"/>
                  </a:moveTo>
                  <a:lnTo>
                    <a:pt x="56791" y="36812"/>
                  </a:lnTo>
                  <a:lnTo>
                    <a:pt x="102721" y="29470"/>
                  </a:lnTo>
                  <a:lnTo>
                    <a:pt x="157074" y="25250"/>
                  </a:lnTo>
                  <a:lnTo>
                    <a:pt x="214928" y="11857"/>
                  </a:lnTo>
                  <a:lnTo>
                    <a:pt x="2548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Serbest Form"/>
            <p:cNvSpPr/>
            <p:nvPr/>
          </p:nvSpPr>
          <p:spPr>
            <a:xfrm>
              <a:off x="3019966" y="5517491"/>
              <a:ext cx="165653" cy="280335"/>
            </a:xfrm>
            <a:custGeom>
              <a:avLst/>
              <a:gdLst/>
              <a:ahLst/>
              <a:cxnLst/>
              <a:rect l="0" t="0" r="0" b="0"/>
              <a:pathLst>
                <a:path w="165653" h="280335">
                  <a:moveTo>
                    <a:pt x="0" y="0"/>
                  </a:moveTo>
                  <a:lnTo>
                    <a:pt x="30204" y="49082"/>
                  </a:lnTo>
                  <a:lnTo>
                    <a:pt x="54116" y="87939"/>
                  </a:lnTo>
                  <a:lnTo>
                    <a:pt x="88236" y="138664"/>
                  </a:lnTo>
                  <a:lnTo>
                    <a:pt x="133213" y="201066"/>
                  </a:lnTo>
                  <a:lnTo>
                    <a:pt x="165118" y="244121"/>
                  </a:lnTo>
                  <a:lnTo>
                    <a:pt x="165652" y="280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Serbest Form"/>
            <p:cNvSpPr/>
            <p:nvPr/>
          </p:nvSpPr>
          <p:spPr>
            <a:xfrm>
              <a:off x="2943511" y="5555719"/>
              <a:ext cx="229366" cy="254850"/>
            </a:xfrm>
            <a:custGeom>
              <a:avLst/>
              <a:gdLst/>
              <a:ahLst/>
              <a:cxnLst/>
              <a:rect l="0" t="0" r="0" b="0"/>
              <a:pathLst>
                <a:path w="229366" h="254850">
                  <a:moveTo>
                    <a:pt x="229365" y="0"/>
                  </a:moveTo>
                  <a:lnTo>
                    <a:pt x="171951" y="57414"/>
                  </a:lnTo>
                  <a:lnTo>
                    <a:pt x="110555" y="120225"/>
                  </a:lnTo>
                  <a:lnTo>
                    <a:pt x="60891" y="182866"/>
                  </a:lnTo>
                  <a:lnTo>
                    <a:pt x="27963" y="235930"/>
                  </a:lnTo>
                  <a:lnTo>
                    <a:pt x="15732" y="246441"/>
                  </a:lnTo>
                  <a:lnTo>
                    <a:pt x="0" y="2548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4" name="23 Serbest Form"/>
          <p:cNvSpPr/>
          <p:nvPr/>
        </p:nvSpPr>
        <p:spPr>
          <a:xfrm>
            <a:off x="154983" y="5895815"/>
            <a:ext cx="351575" cy="571895"/>
          </a:xfrm>
          <a:custGeom>
            <a:avLst/>
            <a:gdLst/>
            <a:ahLst/>
            <a:cxnLst/>
            <a:rect l="0" t="0" r="0" b="0"/>
            <a:pathLst>
              <a:path w="351575" h="571895">
                <a:moveTo>
                  <a:pt x="48896" y="297027"/>
                </a:moveTo>
                <a:lnTo>
                  <a:pt x="35367" y="351144"/>
                </a:lnTo>
                <a:lnTo>
                  <a:pt x="28725" y="396590"/>
                </a:lnTo>
                <a:lnTo>
                  <a:pt x="28761" y="458199"/>
                </a:lnTo>
                <a:lnTo>
                  <a:pt x="35700" y="493253"/>
                </a:lnTo>
                <a:lnTo>
                  <a:pt x="55526" y="535450"/>
                </a:lnTo>
                <a:lnTo>
                  <a:pt x="71192" y="556846"/>
                </a:lnTo>
                <a:lnTo>
                  <a:pt x="95145" y="568244"/>
                </a:lnTo>
                <a:lnTo>
                  <a:pt x="124669" y="571894"/>
                </a:lnTo>
                <a:lnTo>
                  <a:pt x="171714" y="564572"/>
                </a:lnTo>
                <a:lnTo>
                  <a:pt x="226381" y="537447"/>
                </a:lnTo>
                <a:lnTo>
                  <a:pt x="289805" y="488017"/>
                </a:lnTo>
                <a:lnTo>
                  <a:pt x="306045" y="469693"/>
                </a:lnTo>
                <a:lnTo>
                  <a:pt x="332662" y="410955"/>
                </a:lnTo>
                <a:lnTo>
                  <a:pt x="348891" y="359174"/>
                </a:lnTo>
                <a:lnTo>
                  <a:pt x="351574" y="310879"/>
                </a:lnTo>
                <a:lnTo>
                  <a:pt x="345447" y="253780"/>
                </a:lnTo>
                <a:lnTo>
                  <a:pt x="341587" y="201781"/>
                </a:lnTo>
                <a:lnTo>
                  <a:pt x="328315" y="141664"/>
                </a:lnTo>
                <a:lnTo>
                  <a:pt x="312441" y="96196"/>
                </a:lnTo>
                <a:lnTo>
                  <a:pt x="281709" y="49544"/>
                </a:lnTo>
                <a:lnTo>
                  <a:pt x="250022" y="21864"/>
                </a:lnTo>
                <a:lnTo>
                  <a:pt x="206968" y="2494"/>
                </a:lnTo>
                <a:lnTo>
                  <a:pt x="178615" y="0"/>
                </a:lnTo>
                <a:lnTo>
                  <a:pt x="125804" y="9935"/>
                </a:lnTo>
                <a:lnTo>
                  <a:pt x="75886" y="35704"/>
                </a:lnTo>
                <a:lnTo>
                  <a:pt x="46353" y="62598"/>
                </a:lnTo>
                <a:lnTo>
                  <a:pt x="14781" y="117213"/>
                </a:lnTo>
                <a:lnTo>
                  <a:pt x="5417" y="146318"/>
                </a:lnTo>
                <a:lnTo>
                  <a:pt x="146" y="201088"/>
                </a:lnTo>
                <a:lnTo>
                  <a:pt x="0" y="253813"/>
                </a:lnTo>
                <a:lnTo>
                  <a:pt x="8294" y="303887"/>
                </a:lnTo>
                <a:lnTo>
                  <a:pt x="27557" y="359577"/>
                </a:lnTo>
                <a:lnTo>
                  <a:pt x="66432" y="414126"/>
                </a:lnTo>
                <a:lnTo>
                  <a:pt x="108433" y="458191"/>
                </a:lnTo>
                <a:lnTo>
                  <a:pt x="132934" y="467764"/>
                </a:lnTo>
                <a:lnTo>
                  <a:pt x="176321" y="47542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4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00" y="63500"/>
            <a:ext cx="6393433" cy="637416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3309543" y="614454"/>
            <a:ext cx="473747" cy="479211"/>
          </a:xfrm>
          <a:custGeom>
            <a:avLst/>
            <a:gdLst/>
            <a:ahLst/>
            <a:cxnLst/>
            <a:rect l="0" t="0" r="0" b="0"/>
            <a:pathLst>
              <a:path w="473747" h="479211">
                <a:moveTo>
                  <a:pt x="309319" y="48154"/>
                </a:moveTo>
                <a:lnTo>
                  <a:pt x="295790" y="21096"/>
                </a:lnTo>
                <a:lnTo>
                  <a:pt x="286142" y="13125"/>
                </a:lnTo>
                <a:lnTo>
                  <a:pt x="260319" y="4269"/>
                </a:lnTo>
                <a:lnTo>
                  <a:pt x="199011" y="0"/>
                </a:lnTo>
                <a:lnTo>
                  <a:pt x="171096" y="4571"/>
                </a:lnTo>
                <a:lnTo>
                  <a:pt x="148307" y="15097"/>
                </a:lnTo>
                <a:lnTo>
                  <a:pt x="93105" y="61351"/>
                </a:lnTo>
                <a:lnTo>
                  <a:pt x="41763" y="115682"/>
                </a:lnTo>
                <a:lnTo>
                  <a:pt x="14519" y="163590"/>
                </a:lnTo>
                <a:lnTo>
                  <a:pt x="0" y="201287"/>
                </a:lnTo>
                <a:lnTo>
                  <a:pt x="261" y="246122"/>
                </a:lnTo>
                <a:lnTo>
                  <a:pt x="14449" y="301836"/>
                </a:lnTo>
                <a:lnTo>
                  <a:pt x="43051" y="353743"/>
                </a:lnTo>
                <a:lnTo>
                  <a:pt x="92814" y="416547"/>
                </a:lnTo>
                <a:lnTo>
                  <a:pt x="136603" y="458595"/>
                </a:lnTo>
                <a:lnTo>
                  <a:pt x="158934" y="470320"/>
                </a:lnTo>
                <a:lnTo>
                  <a:pt x="218051" y="479210"/>
                </a:lnTo>
                <a:lnTo>
                  <a:pt x="266074" y="477918"/>
                </a:lnTo>
                <a:lnTo>
                  <a:pt x="321071" y="453548"/>
                </a:lnTo>
                <a:lnTo>
                  <a:pt x="384228" y="413127"/>
                </a:lnTo>
                <a:lnTo>
                  <a:pt x="431734" y="370922"/>
                </a:lnTo>
                <a:lnTo>
                  <a:pt x="450991" y="338702"/>
                </a:lnTo>
                <a:lnTo>
                  <a:pt x="468767" y="288346"/>
                </a:lnTo>
                <a:lnTo>
                  <a:pt x="473746" y="225331"/>
                </a:lnTo>
                <a:lnTo>
                  <a:pt x="471595" y="194860"/>
                </a:lnTo>
                <a:lnTo>
                  <a:pt x="446193" y="136255"/>
                </a:lnTo>
                <a:lnTo>
                  <a:pt x="426015" y="105564"/>
                </a:lnTo>
                <a:lnTo>
                  <a:pt x="395338" y="78536"/>
                </a:lnTo>
                <a:lnTo>
                  <a:pt x="352583" y="59359"/>
                </a:lnTo>
                <a:lnTo>
                  <a:pt x="324300" y="56910"/>
                </a:lnTo>
                <a:lnTo>
                  <a:pt x="297572" y="61956"/>
                </a:lnTo>
                <a:lnTo>
                  <a:pt x="253355" y="84493"/>
                </a:lnTo>
                <a:lnTo>
                  <a:pt x="232865" y="9912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erbest Form"/>
          <p:cNvSpPr/>
          <p:nvPr/>
        </p:nvSpPr>
        <p:spPr>
          <a:xfrm>
            <a:off x="3339731" y="2326720"/>
            <a:ext cx="581707" cy="545456"/>
          </a:xfrm>
          <a:custGeom>
            <a:avLst/>
            <a:gdLst/>
            <a:ahLst/>
            <a:cxnLst/>
            <a:rect l="0" t="0" r="0" b="0"/>
            <a:pathLst>
              <a:path w="581707" h="545456">
                <a:moveTo>
                  <a:pt x="266389" y="81607"/>
                </a:moveTo>
                <a:lnTo>
                  <a:pt x="224858" y="81607"/>
                </a:lnTo>
                <a:lnTo>
                  <a:pt x="165812" y="84439"/>
                </a:lnTo>
                <a:lnTo>
                  <a:pt x="125412" y="95136"/>
                </a:lnTo>
                <a:lnTo>
                  <a:pt x="97073" y="113105"/>
                </a:lnTo>
                <a:lnTo>
                  <a:pt x="76455" y="135250"/>
                </a:lnTo>
                <a:lnTo>
                  <a:pt x="40032" y="196642"/>
                </a:lnTo>
                <a:lnTo>
                  <a:pt x="12495" y="260048"/>
                </a:lnTo>
                <a:lnTo>
                  <a:pt x="2856" y="302019"/>
                </a:lnTo>
                <a:lnTo>
                  <a:pt x="0" y="350322"/>
                </a:lnTo>
                <a:lnTo>
                  <a:pt x="2929" y="396726"/>
                </a:lnTo>
                <a:lnTo>
                  <a:pt x="16540" y="437376"/>
                </a:lnTo>
                <a:lnTo>
                  <a:pt x="46507" y="482400"/>
                </a:lnTo>
                <a:lnTo>
                  <a:pt x="81110" y="517146"/>
                </a:lnTo>
                <a:lnTo>
                  <a:pt x="131154" y="539112"/>
                </a:lnTo>
                <a:lnTo>
                  <a:pt x="160978" y="545455"/>
                </a:lnTo>
                <a:lnTo>
                  <a:pt x="218509" y="537991"/>
                </a:lnTo>
                <a:lnTo>
                  <a:pt x="271080" y="526899"/>
                </a:lnTo>
                <a:lnTo>
                  <a:pt x="327716" y="510870"/>
                </a:lnTo>
                <a:lnTo>
                  <a:pt x="390825" y="486850"/>
                </a:lnTo>
                <a:lnTo>
                  <a:pt x="447047" y="450248"/>
                </a:lnTo>
                <a:lnTo>
                  <a:pt x="498621" y="407131"/>
                </a:lnTo>
                <a:lnTo>
                  <a:pt x="542294" y="348438"/>
                </a:lnTo>
                <a:lnTo>
                  <a:pt x="566247" y="287906"/>
                </a:lnTo>
                <a:lnTo>
                  <a:pt x="578780" y="238223"/>
                </a:lnTo>
                <a:lnTo>
                  <a:pt x="581706" y="189050"/>
                </a:lnTo>
                <a:lnTo>
                  <a:pt x="570729" y="133664"/>
                </a:lnTo>
                <a:lnTo>
                  <a:pt x="561640" y="108991"/>
                </a:lnTo>
                <a:lnTo>
                  <a:pt x="516436" y="52415"/>
                </a:lnTo>
                <a:lnTo>
                  <a:pt x="489926" y="27966"/>
                </a:lnTo>
                <a:lnTo>
                  <a:pt x="439857" y="6303"/>
                </a:lnTo>
                <a:lnTo>
                  <a:pt x="407198" y="0"/>
                </a:lnTo>
                <a:lnTo>
                  <a:pt x="350428" y="4412"/>
                </a:lnTo>
                <a:lnTo>
                  <a:pt x="298525" y="16103"/>
                </a:lnTo>
                <a:lnTo>
                  <a:pt x="249769" y="40928"/>
                </a:lnTo>
                <a:lnTo>
                  <a:pt x="228162" y="5612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erbest Form"/>
          <p:cNvSpPr/>
          <p:nvPr/>
        </p:nvSpPr>
        <p:spPr>
          <a:xfrm>
            <a:off x="140167" y="5473769"/>
            <a:ext cx="611640" cy="81951"/>
          </a:xfrm>
          <a:custGeom>
            <a:avLst/>
            <a:gdLst/>
            <a:ahLst/>
            <a:cxnLst/>
            <a:rect l="0" t="0" r="0" b="0"/>
            <a:pathLst>
              <a:path w="611640" h="81951">
                <a:moveTo>
                  <a:pt x="0" y="81950"/>
                </a:moveTo>
                <a:lnTo>
                  <a:pt x="47351" y="68421"/>
                </a:lnTo>
                <a:lnTo>
                  <a:pt x="103856" y="60007"/>
                </a:lnTo>
                <a:lnTo>
                  <a:pt x="163231" y="57514"/>
                </a:lnTo>
                <a:lnTo>
                  <a:pt x="226369" y="46499"/>
                </a:lnTo>
                <a:lnTo>
                  <a:pt x="283518" y="30689"/>
                </a:lnTo>
                <a:lnTo>
                  <a:pt x="332247" y="21926"/>
                </a:lnTo>
                <a:lnTo>
                  <a:pt x="382554" y="19330"/>
                </a:lnTo>
                <a:lnTo>
                  <a:pt x="433327" y="14785"/>
                </a:lnTo>
                <a:lnTo>
                  <a:pt x="494456" y="566"/>
                </a:lnTo>
                <a:lnTo>
                  <a:pt x="521330" y="0"/>
                </a:lnTo>
                <a:lnTo>
                  <a:pt x="583176" y="13528"/>
                </a:lnTo>
                <a:lnTo>
                  <a:pt x="611639" y="1823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1" name="10 Grup"/>
          <p:cNvGrpSpPr/>
          <p:nvPr/>
        </p:nvGrpSpPr>
        <p:grpSpPr>
          <a:xfrm>
            <a:off x="2943511" y="815518"/>
            <a:ext cx="126821" cy="1771205"/>
            <a:chOff x="2943511" y="815518"/>
            <a:chExt cx="126821" cy="1771205"/>
          </a:xfrm>
        </p:grpSpPr>
        <p:sp>
          <p:nvSpPr>
            <p:cNvPr id="7" name="6 Serbest Form"/>
            <p:cNvSpPr/>
            <p:nvPr/>
          </p:nvSpPr>
          <p:spPr>
            <a:xfrm>
              <a:off x="2994481" y="815518"/>
              <a:ext cx="57478" cy="369533"/>
            </a:xfrm>
            <a:custGeom>
              <a:avLst/>
              <a:gdLst/>
              <a:ahLst/>
              <a:cxnLst/>
              <a:rect l="0" t="0" r="0" b="0"/>
              <a:pathLst>
                <a:path w="57478" h="369533">
                  <a:moveTo>
                    <a:pt x="0" y="0"/>
                  </a:moveTo>
                  <a:lnTo>
                    <a:pt x="17736" y="53207"/>
                  </a:lnTo>
                  <a:lnTo>
                    <a:pt x="41469" y="95040"/>
                  </a:lnTo>
                  <a:lnTo>
                    <a:pt x="52869" y="151127"/>
                  </a:lnTo>
                  <a:lnTo>
                    <a:pt x="57477" y="177602"/>
                  </a:lnTo>
                  <a:lnTo>
                    <a:pt x="52675" y="232983"/>
                  </a:lnTo>
                  <a:lnTo>
                    <a:pt x="44542" y="291275"/>
                  </a:lnTo>
                  <a:lnTo>
                    <a:pt x="25198" y="349001"/>
                  </a:lnTo>
                  <a:lnTo>
                    <a:pt x="12743" y="369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2966694" y="1210535"/>
              <a:ext cx="103638" cy="446517"/>
            </a:xfrm>
            <a:custGeom>
              <a:avLst/>
              <a:gdLst/>
              <a:ahLst/>
              <a:cxnLst/>
              <a:rect l="0" t="0" r="0" b="0"/>
              <a:pathLst>
                <a:path w="103638" h="446517">
                  <a:moveTo>
                    <a:pt x="53272" y="0"/>
                  </a:moveTo>
                  <a:lnTo>
                    <a:pt x="88744" y="42236"/>
                  </a:lnTo>
                  <a:lnTo>
                    <a:pt x="97354" y="69269"/>
                  </a:lnTo>
                  <a:lnTo>
                    <a:pt x="102201" y="116328"/>
                  </a:lnTo>
                  <a:lnTo>
                    <a:pt x="103637" y="166140"/>
                  </a:lnTo>
                  <a:lnTo>
                    <a:pt x="97358" y="226944"/>
                  </a:lnTo>
                  <a:lnTo>
                    <a:pt x="82484" y="279856"/>
                  </a:lnTo>
                  <a:lnTo>
                    <a:pt x="65912" y="331210"/>
                  </a:lnTo>
                  <a:lnTo>
                    <a:pt x="56058" y="355331"/>
                  </a:lnTo>
                  <a:lnTo>
                    <a:pt x="25305" y="409525"/>
                  </a:lnTo>
                  <a:lnTo>
                    <a:pt x="0" y="446516"/>
                  </a:lnTo>
                  <a:lnTo>
                    <a:pt x="2302" y="4459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2943511" y="1643779"/>
              <a:ext cx="111663" cy="471472"/>
            </a:xfrm>
            <a:custGeom>
              <a:avLst/>
              <a:gdLst/>
              <a:ahLst/>
              <a:cxnLst/>
              <a:rect l="0" t="0" r="0" b="0"/>
              <a:pathLst>
                <a:path w="111663" h="471472">
                  <a:moveTo>
                    <a:pt x="38228" y="0"/>
                  </a:moveTo>
                  <a:lnTo>
                    <a:pt x="58521" y="6764"/>
                  </a:lnTo>
                  <a:lnTo>
                    <a:pt x="72260" y="21412"/>
                  </a:lnTo>
                  <a:lnTo>
                    <a:pt x="92616" y="65425"/>
                  </a:lnTo>
                  <a:lnTo>
                    <a:pt x="101514" y="123778"/>
                  </a:lnTo>
                  <a:lnTo>
                    <a:pt x="111662" y="181450"/>
                  </a:lnTo>
                  <a:lnTo>
                    <a:pt x="110012" y="226494"/>
                  </a:lnTo>
                  <a:lnTo>
                    <a:pt x="96770" y="279767"/>
                  </a:lnTo>
                  <a:lnTo>
                    <a:pt x="80520" y="331192"/>
                  </a:lnTo>
                  <a:lnTo>
                    <a:pt x="66490" y="368082"/>
                  </a:lnTo>
                  <a:lnTo>
                    <a:pt x="28980" y="422268"/>
                  </a:lnTo>
                  <a:lnTo>
                    <a:pt x="0" y="4714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2956254" y="2064280"/>
              <a:ext cx="111617" cy="522443"/>
            </a:xfrm>
            <a:custGeom>
              <a:avLst/>
              <a:gdLst/>
              <a:ahLst/>
              <a:cxnLst/>
              <a:rect l="0" t="0" r="0" b="0"/>
              <a:pathLst>
                <a:path w="111617" h="522443">
                  <a:moveTo>
                    <a:pt x="12742" y="0"/>
                  </a:moveTo>
                  <a:lnTo>
                    <a:pt x="65949" y="17736"/>
                  </a:lnTo>
                  <a:lnTo>
                    <a:pt x="73699" y="25983"/>
                  </a:lnTo>
                  <a:lnTo>
                    <a:pt x="93921" y="88984"/>
                  </a:lnTo>
                  <a:lnTo>
                    <a:pt x="109113" y="141541"/>
                  </a:lnTo>
                  <a:lnTo>
                    <a:pt x="111616" y="187140"/>
                  </a:lnTo>
                  <a:lnTo>
                    <a:pt x="100495" y="241318"/>
                  </a:lnTo>
                  <a:lnTo>
                    <a:pt x="91429" y="299686"/>
                  </a:lnTo>
                  <a:lnTo>
                    <a:pt x="83094" y="348994"/>
                  </a:lnTo>
                  <a:lnTo>
                    <a:pt x="67593" y="406220"/>
                  </a:lnTo>
                  <a:lnTo>
                    <a:pt x="50897" y="458425"/>
                  </a:lnTo>
                  <a:lnTo>
                    <a:pt x="41027" y="482663"/>
                  </a:lnTo>
                  <a:lnTo>
                    <a:pt x="20966" y="509397"/>
                  </a:lnTo>
                  <a:lnTo>
                    <a:pt x="0" y="5224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1" name="20 Grup"/>
          <p:cNvGrpSpPr/>
          <p:nvPr/>
        </p:nvGrpSpPr>
        <p:grpSpPr>
          <a:xfrm>
            <a:off x="5318118" y="2000568"/>
            <a:ext cx="1193287" cy="637125"/>
            <a:chOff x="5318118" y="2000568"/>
            <a:chExt cx="1193287" cy="637125"/>
          </a:xfrm>
        </p:grpSpPr>
        <p:sp>
          <p:nvSpPr>
            <p:cNvPr id="12" name="11 Serbest Form"/>
            <p:cNvSpPr/>
            <p:nvPr/>
          </p:nvSpPr>
          <p:spPr>
            <a:xfrm>
              <a:off x="5318118" y="2089765"/>
              <a:ext cx="250344" cy="382276"/>
            </a:xfrm>
            <a:custGeom>
              <a:avLst/>
              <a:gdLst/>
              <a:ahLst/>
              <a:cxnLst/>
              <a:rect l="0" t="0" r="0" b="0"/>
              <a:pathLst>
                <a:path w="250344" h="382276">
                  <a:moveTo>
                    <a:pt x="135661" y="0"/>
                  </a:moveTo>
                  <a:lnTo>
                    <a:pt x="132829" y="48034"/>
                  </a:lnTo>
                  <a:lnTo>
                    <a:pt x="107938" y="105136"/>
                  </a:lnTo>
                  <a:lnTo>
                    <a:pt x="75754" y="163767"/>
                  </a:lnTo>
                  <a:lnTo>
                    <a:pt x="43545" y="216250"/>
                  </a:lnTo>
                  <a:lnTo>
                    <a:pt x="18305" y="267519"/>
                  </a:lnTo>
                  <a:lnTo>
                    <a:pt x="5632" y="294460"/>
                  </a:lnTo>
                  <a:lnTo>
                    <a:pt x="0" y="325312"/>
                  </a:lnTo>
                  <a:lnTo>
                    <a:pt x="2745" y="337220"/>
                  </a:lnTo>
                  <a:lnTo>
                    <a:pt x="8823" y="346575"/>
                  </a:lnTo>
                  <a:lnTo>
                    <a:pt x="26903" y="360745"/>
                  </a:lnTo>
                  <a:lnTo>
                    <a:pt x="49097" y="371762"/>
                  </a:lnTo>
                  <a:lnTo>
                    <a:pt x="109542" y="380198"/>
                  </a:lnTo>
                  <a:lnTo>
                    <a:pt x="166307" y="381659"/>
                  </a:lnTo>
                  <a:lnTo>
                    <a:pt x="225616" y="382153"/>
                  </a:lnTo>
                  <a:lnTo>
                    <a:pt x="250343" y="3822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5504749" y="2306387"/>
              <a:ext cx="38228" cy="331306"/>
            </a:xfrm>
            <a:custGeom>
              <a:avLst/>
              <a:gdLst/>
              <a:ahLst/>
              <a:cxnLst/>
              <a:rect l="0" t="0" r="0" b="0"/>
              <a:pathLst>
                <a:path w="38228" h="331306">
                  <a:moveTo>
                    <a:pt x="38227" y="0"/>
                  </a:moveTo>
                  <a:lnTo>
                    <a:pt x="34452" y="45307"/>
                  </a:lnTo>
                  <a:lnTo>
                    <a:pt x="31463" y="81175"/>
                  </a:lnTo>
                  <a:lnTo>
                    <a:pt x="24366" y="139905"/>
                  </a:lnTo>
                  <a:lnTo>
                    <a:pt x="17908" y="188189"/>
                  </a:lnTo>
                  <a:lnTo>
                    <a:pt x="12857" y="245796"/>
                  </a:lnTo>
                  <a:lnTo>
                    <a:pt x="2959" y="300256"/>
                  </a:lnTo>
                  <a:lnTo>
                    <a:pt x="0" y="331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5653162" y="2000568"/>
              <a:ext cx="147629" cy="471723"/>
            </a:xfrm>
            <a:custGeom>
              <a:avLst/>
              <a:gdLst/>
              <a:ahLst/>
              <a:cxnLst/>
              <a:rect l="0" t="0" r="0" b="0"/>
              <a:pathLst>
                <a:path w="147629" h="471723">
                  <a:moveTo>
                    <a:pt x="68209" y="0"/>
                  </a:moveTo>
                  <a:lnTo>
                    <a:pt x="68209" y="45307"/>
                  </a:lnTo>
                  <a:lnTo>
                    <a:pt x="68209" y="81174"/>
                  </a:lnTo>
                  <a:lnTo>
                    <a:pt x="64433" y="136130"/>
                  </a:lnTo>
                  <a:lnTo>
                    <a:pt x="54348" y="198908"/>
                  </a:lnTo>
                  <a:lnTo>
                    <a:pt x="46168" y="253376"/>
                  </a:lnTo>
                  <a:lnTo>
                    <a:pt x="36640" y="315754"/>
                  </a:lnTo>
                  <a:lnTo>
                    <a:pt x="40084" y="325185"/>
                  </a:lnTo>
                  <a:lnTo>
                    <a:pt x="48043" y="331472"/>
                  </a:lnTo>
                  <a:lnTo>
                    <a:pt x="71988" y="338458"/>
                  </a:lnTo>
                  <a:lnTo>
                    <a:pt x="101509" y="341563"/>
                  </a:lnTo>
                  <a:lnTo>
                    <a:pt x="113062" y="346638"/>
                  </a:lnTo>
                  <a:lnTo>
                    <a:pt x="129674" y="363604"/>
                  </a:lnTo>
                  <a:lnTo>
                    <a:pt x="146987" y="397036"/>
                  </a:lnTo>
                  <a:lnTo>
                    <a:pt x="147628" y="409106"/>
                  </a:lnTo>
                  <a:lnTo>
                    <a:pt x="140790" y="433843"/>
                  </a:lnTo>
                  <a:lnTo>
                    <a:pt x="121020" y="464884"/>
                  </a:lnTo>
                  <a:lnTo>
                    <a:pt x="110495" y="469912"/>
                  </a:lnTo>
                  <a:lnTo>
                    <a:pt x="83699" y="471722"/>
                  </a:lnTo>
                  <a:lnTo>
                    <a:pt x="43538" y="458017"/>
                  </a:lnTo>
                  <a:lnTo>
                    <a:pt x="25152" y="440007"/>
                  </a:lnTo>
                  <a:lnTo>
                    <a:pt x="1812" y="393836"/>
                  </a:lnTo>
                  <a:lnTo>
                    <a:pt x="0" y="365231"/>
                  </a:lnTo>
                  <a:lnTo>
                    <a:pt x="4496" y="318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5874280" y="2280903"/>
              <a:ext cx="12744" cy="152910"/>
            </a:xfrm>
            <a:custGeom>
              <a:avLst/>
              <a:gdLst/>
              <a:ahLst/>
              <a:cxnLst/>
              <a:rect l="0" t="0" r="0" b="0"/>
              <a:pathLst>
                <a:path w="12744" h="152910">
                  <a:moveTo>
                    <a:pt x="12743" y="0"/>
                  </a:moveTo>
                  <a:lnTo>
                    <a:pt x="8968" y="45306"/>
                  </a:lnTo>
                  <a:lnTo>
                    <a:pt x="3986" y="105086"/>
                  </a:lnTo>
                  <a:lnTo>
                    <a:pt x="0" y="1529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5912508" y="2166220"/>
              <a:ext cx="25486" cy="38229"/>
            </a:xfrm>
            <a:custGeom>
              <a:avLst/>
              <a:gdLst/>
              <a:ahLst/>
              <a:cxnLst/>
              <a:rect l="0" t="0" r="0" b="0"/>
              <a:pathLst>
                <a:path w="25486" h="38229">
                  <a:moveTo>
                    <a:pt x="0" y="0"/>
                  </a:moveTo>
                  <a:lnTo>
                    <a:pt x="17514" y="18930"/>
                  </a:lnTo>
                  <a:lnTo>
                    <a:pt x="25485" y="38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5972567" y="2219095"/>
              <a:ext cx="92852" cy="163748"/>
            </a:xfrm>
            <a:custGeom>
              <a:avLst/>
              <a:gdLst/>
              <a:ahLst/>
              <a:cxnLst/>
              <a:rect l="0" t="0" r="0" b="0"/>
              <a:pathLst>
                <a:path w="92852" h="163748">
                  <a:moveTo>
                    <a:pt x="16396" y="163747"/>
                  </a:moveTo>
                  <a:lnTo>
                    <a:pt x="2867" y="136689"/>
                  </a:lnTo>
                  <a:lnTo>
                    <a:pt x="0" y="112078"/>
                  </a:lnTo>
                  <a:lnTo>
                    <a:pt x="9696" y="61670"/>
                  </a:lnTo>
                  <a:lnTo>
                    <a:pt x="27939" y="30304"/>
                  </a:lnTo>
                  <a:lnTo>
                    <a:pt x="51279" y="3076"/>
                  </a:lnTo>
                  <a:lnTo>
                    <a:pt x="59473" y="0"/>
                  </a:lnTo>
                  <a:lnTo>
                    <a:pt x="67767" y="781"/>
                  </a:lnTo>
                  <a:lnTo>
                    <a:pt x="92851" y="108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6141872" y="2293645"/>
              <a:ext cx="1" cy="114683"/>
            </a:xfrm>
            <a:custGeom>
              <a:avLst/>
              <a:gdLst/>
              <a:ahLst/>
              <a:cxnLst/>
              <a:rect l="0" t="0" r="0" b="0"/>
              <a:pathLst>
                <a:path w="1" h="114683">
                  <a:moveTo>
                    <a:pt x="0" y="0"/>
                  </a:moveTo>
                  <a:lnTo>
                    <a:pt x="0" y="60881"/>
                  </a:lnTo>
                  <a:lnTo>
                    <a:pt x="0" y="114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6167357" y="2127993"/>
              <a:ext cx="25486" cy="76456"/>
            </a:xfrm>
            <a:custGeom>
              <a:avLst/>
              <a:gdLst/>
              <a:ahLst/>
              <a:cxnLst/>
              <a:rect l="0" t="0" r="0" b="0"/>
              <a:pathLst>
                <a:path w="25486" h="76456">
                  <a:moveTo>
                    <a:pt x="0" y="0"/>
                  </a:moveTo>
                  <a:lnTo>
                    <a:pt x="20172" y="54204"/>
                  </a:lnTo>
                  <a:lnTo>
                    <a:pt x="25485" y="76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Serbest Form"/>
            <p:cNvSpPr/>
            <p:nvPr/>
          </p:nvSpPr>
          <p:spPr>
            <a:xfrm>
              <a:off x="6243812" y="2256164"/>
              <a:ext cx="267593" cy="164907"/>
            </a:xfrm>
            <a:custGeom>
              <a:avLst/>
              <a:gdLst/>
              <a:ahLst/>
              <a:cxnLst/>
              <a:rect l="0" t="0" r="0" b="0"/>
              <a:pathLst>
                <a:path w="267593" h="164907">
                  <a:moveTo>
                    <a:pt x="0" y="113936"/>
                  </a:moveTo>
                  <a:lnTo>
                    <a:pt x="20346" y="58561"/>
                  </a:lnTo>
                  <a:lnTo>
                    <a:pt x="59907" y="5158"/>
                  </a:lnTo>
                  <a:lnTo>
                    <a:pt x="66839" y="3190"/>
                  </a:lnTo>
                  <a:lnTo>
                    <a:pt x="72876" y="6125"/>
                  </a:lnTo>
                  <a:lnTo>
                    <a:pt x="83359" y="20713"/>
                  </a:lnTo>
                  <a:lnTo>
                    <a:pt x="92738" y="41355"/>
                  </a:lnTo>
                  <a:lnTo>
                    <a:pt x="100053" y="45727"/>
                  </a:lnTo>
                  <a:lnTo>
                    <a:pt x="109177" y="45810"/>
                  </a:lnTo>
                  <a:lnTo>
                    <a:pt x="129226" y="38351"/>
                  </a:lnTo>
                  <a:lnTo>
                    <a:pt x="180590" y="2497"/>
                  </a:lnTo>
                  <a:lnTo>
                    <a:pt x="192600" y="0"/>
                  </a:lnTo>
                  <a:lnTo>
                    <a:pt x="217272" y="4777"/>
                  </a:lnTo>
                  <a:lnTo>
                    <a:pt x="226966" y="12846"/>
                  </a:lnTo>
                  <a:lnTo>
                    <a:pt x="241513" y="36915"/>
                  </a:lnTo>
                  <a:lnTo>
                    <a:pt x="260973" y="98512"/>
                  </a:lnTo>
                  <a:lnTo>
                    <a:pt x="266285" y="150113"/>
                  </a:lnTo>
                  <a:lnTo>
                    <a:pt x="267592" y="1649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2" name="21 Serbest Form"/>
          <p:cNvSpPr/>
          <p:nvPr/>
        </p:nvSpPr>
        <p:spPr>
          <a:xfrm>
            <a:off x="108736" y="5162263"/>
            <a:ext cx="672530" cy="582638"/>
          </a:xfrm>
          <a:custGeom>
            <a:avLst/>
            <a:gdLst/>
            <a:ahLst/>
            <a:cxnLst/>
            <a:rect l="0" t="0" r="0" b="0"/>
            <a:pathLst>
              <a:path w="672530" h="582638">
                <a:moveTo>
                  <a:pt x="439190" y="113121"/>
                </a:moveTo>
                <a:lnTo>
                  <a:pt x="378309" y="65769"/>
                </a:lnTo>
                <a:lnTo>
                  <a:pt x="329542" y="42522"/>
                </a:lnTo>
                <a:lnTo>
                  <a:pt x="287102" y="33605"/>
                </a:lnTo>
                <a:lnTo>
                  <a:pt x="237913" y="35130"/>
                </a:lnTo>
                <a:lnTo>
                  <a:pt x="188101" y="39043"/>
                </a:lnTo>
                <a:lnTo>
                  <a:pt x="138889" y="56878"/>
                </a:lnTo>
                <a:lnTo>
                  <a:pt x="98194" y="81511"/>
                </a:lnTo>
                <a:lnTo>
                  <a:pt x="49382" y="139478"/>
                </a:lnTo>
                <a:lnTo>
                  <a:pt x="19933" y="202433"/>
                </a:lnTo>
                <a:lnTo>
                  <a:pt x="10090" y="244355"/>
                </a:lnTo>
                <a:lnTo>
                  <a:pt x="0" y="302494"/>
                </a:lnTo>
                <a:lnTo>
                  <a:pt x="1982" y="355492"/>
                </a:lnTo>
                <a:lnTo>
                  <a:pt x="4771" y="409265"/>
                </a:lnTo>
                <a:lnTo>
                  <a:pt x="12362" y="461066"/>
                </a:lnTo>
                <a:lnTo>
                  <a:pt x="23428" y="487689"/>
                </a:lnTo>
                <a:lnTo>
                  <a:pt x="53604" y="534617"/>
                </a:lnTo>
                <a:lnTo>
                  <a:pt x="73850" y="551999"/>
                </a:lnTo>
                <a:lnTo>
                  <a:pt x="121456" y="574693"/>
                </a:lnTo>
                <a:lnTo>
                  <a:pt x="181934" y="582637"/>
                </a:lnTo>
                <a:lnTo>
                  <a:pt x="244641" y="580431"/>
                </a:lnTo>
                <a:lnTo>
                  <a:pt x="305113" y="573545"/>
                </a:lnTo>
                <a:lnTo>
                  <a:pt x="362837" y="562012"/>
                </a:lnTo>
                <a:lnTo>
                  <a:pt x="423531" y="546100"/>
                </a:lnTo>
                <a:lnTo>
                  <a:pt x="476841" y="529323"/>
                </a:lnTo>
                <a:lnTo>
                  <a:pt x="530968" y="494270"/>
                </a:lnTo>
                <a:lnTo>
                  <a:pt x="582266" y="451357"/>
                </a:lnTo>
                <a:lnTo>
                  <a:pt x="625903" y="392690"/>
                </a:lnTo>
                <a:lnTo>
                  <a:pt x="658609" y="339503"/>
                </a:lnTo>
                <a:lnTo>
                  <a:pt x="672529" y="285283"/>
                </a:lnTo>
                <a:lnTo>
                  <a:pt x="668946" y="234137"/>
                </a:lnTo>
                <a:lnTo>
                  <a:pt x="655050" y="174309"/>
                </a:lnTo>
                <a:lnTo>
                  <a:pt x="644147" y="143148"/>
                </a:lnTo>
                <a:lnTo>
                  <a:pt x="602538" y="88533"/>
                </a:lnTo>
                <a:lnTo>
                  <a:pt x="553417" y="43608"/>
                </a:lnTo>
                <a:lnTo>
                  <a:pt x="501981" y="16227"/>
                </a:lnTo>
                <a:lnTo>
                  <a:pt x="448670" y="3710"/>
                </a:lnTo>
                <a:lnTo>
                  <a:pt x="390242" y="0"/>
                </a:lnTo>
                <a:lnTo>
                  <a:pt x="334860" y="5666"/>
                </a:lnTo>
                <a:lnTo>
                  <a:pt x="275819" y="16312"/>
                </a:lnTo>
                <a:lnTo>
                  <a:pt x="220255" y="35198"/>
                </a:lnTo>
                <a:lnTo>
                  <a:pt x="162331" y="58191"/>
                </a:lnTo>
                <a:lnTo>
                  <a:pt x="132827" y="80485"/>
                </a:lnTo>
                <a:lnTo>
                  <a:pt x="107886" y="11312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8" name="27 Grup"/>
          <p:cNvGrpSpPr/>
          <p:nvPr/>
        </p:nvGrpSpPr>
        <p:grpSpPr>
          <a:xfrm>
            <a:off x="7390635" y="2011918"/>
            <a:ext cx="1363446" cy="400123"/>
            <a:chOff x="7390635" y="2011918"/>
            <a:chExt cx="1363446" cy="400123"/>
          </a:xfrm>
        </p:grpSpPr>
        <p:sp>
          <p:nvSpPr>
            <p:cNvPr id="23" name="22 Serbest Form"/>
            <p:cNvSpPr/>
            <p:nvPr/>
          </p:nvSpPr>
          <p:spPr>
            <a:xfrm>
              <a:off x="7390635" y="2011918"/>
              <a:ext cx="75591" cy="332698"/>
            </a:xfrm>
            <a:custGeom>
              <a:avLst/>
              <a:gdLst/>
              <a:ahLst/>
              <a:cxnLst/>
              <a:rect l="0" t="0" r="0" b="0"/>
              <a:pathLst>
                <a:path w="75591" h="332698">
                  <a:moveTo>
                    <a:pt x="0" y="128817"/>
                  </a:moveTo>
                  <a:lnTo>
                    <a:pt x="36444" y="79368"/>
                  </a:lnTo>
                  <a:lnTo>
                    <a:pt x="61682" y="17372"/>
                  </a:lnTo>
                  <a:lnTo>
                    <a:pt x="66606" y="3551"/>
                  </a:lnTo>
                  <a:lnTo>
                    <a:pt x="69889" y="0"/>
                  </a:lnTo>
                  <a:lnTo>
                    <a:pt x="72077" y="3296"/>
                  </a:lnTo>
                  <a:lnTo>
                    <a:pt x="75590" y="56042"/>
                  </a:lnTo>
                  <a:lnTo>
                    <a:pt x="67527" y="115700"/>
                  </a:lnTo>
                  <a:lnTo>
                    <a:pt x="64843" y="165361"/>
                  </a:lnTo>
                  <a:lnTo>
                    <a:pt x="62632" y="221449"/>
                  </a:lnTo>
                  <a:lnTo>
                    <a:pt x="53693" y="283664"/>
                  </a:lnTo>
                  <a:lnTo>
                    <a:pt x="50970" y="3326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Serbest Form"/>
            <p:cNvSpPr/>
            <p:nvPr/>
          </p:nvSpPr>
          <p:spPr>
            <a:xfrm>
              <a:off x="7585952" y="2038712"/>
              <a:ext cx="135988" cy="355317"/>
            </a:xfrm>
            <a:custGeom>
              <a:avLst/>
              <a:gdLst/>
              <a:ahLst/>
              <a:cxnLst/>
              <a:rect l="0" t="0" r="0" b="0"/>
              <a:pathLst>
                <a:path w="135988" h="355317">
                  <a:moveTo>
                    <a:pt x="21305" y="114766"/>
                  </a:moveTo>
                  <a:lnTo>
                    <a:pt x="38942" y="53011"/>
                  </a:lnTo>
                  <a:lnTo>
                    <a:pt x="68994" y="7235"/>
                  </a:lnTo>
                  <a:lnTo>
                    <a:pt x="78583" y="2019"/>
                  </a:lnTo>
                  <a:lnTo>
                    <a:pt x="100564" y="0"/>
                  </a:lnTo>
                  <a:lnTo>
                    <a:pt x="108124" y="7107"/>
                  </a:lnTo>
                  <a:lnTo>
                    <a:pt x="116525" y="33881"/>
                  </a:lnTo>
                  <a:lnTo>
                    <a:pt x="120502" y="97163"/>
                  </a:lnTo>
                  <a:lnTo>
                    <a:pt x="109122" y="152033"/>
                  </a:lnTo>
                  <a:lnTo>
                    <a:pt x="93239" y="203773"/>
                  </a:lnTo>
                  <a:lnTo>
                    <a:pt x="66296" y="254896"/>
                  </a:lnTo>
                  <a:lnTo>
                    <a:pt x="25324" y="311876"/>
                  </a:lnTo>
                  <a:lnTo>
                    <a:pt x="0" y="339136"/>
                  </a:lnTo>
                  <a:lnTo>
                    <a:pt x="22" y="345048"/>
                  </a:lnTo>
                  <a:lnTo>
                    <a:pt x="5700" y="348990"/>
                  </a:lnTo>
                  <a:lnTo>
                    <a:pt x="55506" y="355316"/>
                  </a:lnTo>
                  <a:lnTo>
                    <a:pt x="114216" y="355149"/>
                  </a:lnTo>
                  <a:lnTo>
                    <a:pt x="121474" y="352892"/>
                  </a:lnTo>
                  <a:lnTo>
                    <a:pt x="135987" y="344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Serbest Form"/>
            <p:cNvSpPr/>
            <p:nvPr/>
          </p:nvSpPr>
          <p:spPr>
            <a:xfrm>
              <a:off x="7762982" y="2118747"/>
              <a:ext cx="218621" cy="293294"/>
            </a:xfrm>
            <a:custGeom>
              <a:avLst/>
              <a:gdLst/>
              <a:ahLst/>
              <a:cxnLst/>
              <a:rect l="0" t="0" r="0" b="0"/>
              <a:pathLst>
                <a:path w="218621" h="293294">
                  <a:moveTo>
                    <a:pt x="48155" y="47473"/>
                  </a:moveTo>
                  <a:lnTo>
                    <a:pt x="21097" y="61002"/>
                  </a:lnTo>
                  <a:lnTo>
                    <a:pt x="13126" y="72067"/>
                  </a:lnTo>
                  <a:lnTo>
                    <a:pt x="1908" y="120046"/>
                  </a:lnTo>
                  <a:lnTo>
                    <a:pt x="0" y="169343"/>
                  </a:lnTo>
                  <a:lnTo>
                    <a:pt x="9188" y="211479"/>
                  </a:lnTo>
                  <a:lnTo>
                    <a:pt x="36945" y="259995"/>
                  </a:lnTo>
                  <a:lnTo>
                    <a:pt x="54499" y="277847"/>
                  </a:lnTo>
                  <a:lnTo>
                    <a:pt x="76459" y="290501"/>
                  </a:lnTo>
                  <a:lnTo>
                    <a:pt x="104154" y="293293"/>
                  </a:lnTo>
                  <a:lnTo>
                    <a:pt x="132508" y="288399"/>
                  </a:lnTo>
                  <a:lnTo>
                    <a:pt x="164390" y="269723"/>
                  </a:lnTo>
                  <a:lnTo>
                    <a:pt x="182877" y="254326"/>
                  </a:lnTo>
                  <a:lnTo>
                    <a:pt x="202440" y="222973"/>
                  </a:lnTo>
                  <a:lnTo>
                    <a:pt x="217203" y="186783"/>
                  </a:lnTo>
                  <a:lnTo>
                    <a:pt x="218620" y="157999"/>
                  </a:lnTo>
                  <a:lnTo>
                    <a:pt x="207993" y="100139"/>
                  </a:lnTo>
                  <a:lnTo>
                    <a:pt x="189588" y="60718"/>
                  </a:lnTo>
                  <a:lnTo>
                    <a:pt x="159436" y="28902"/>
                  </a:lnTo>
                  <a:lnTo>
                    <a:pt x="123602" y="8305"/>
                  </a:lnTo>
                  <a:lnTo>
                    <a:pt x="79319" y="0"/>
                  </a:lnTo>
                  <a:lnTo>
                    <a:pt x="50679" y="5609"/>
                  </a:lnTo>
                  <a:lnTo>
                    <a:pt x="37095" y="11068"/>
                  </a:lnTo>
                  <a:lnTo>
                    <a:pt x="18226" y="28462"/>
                  </a:lnTo>
                  <a:lnTo>
                    <a:pt x="11212" y="39046"/>
                  </a:lnTo>
                  <a:lnTo>
                    <a:pt x="1340" y="81001"/>
                  </a:lnTo>
                  <a:lnTo>
                    <a:pt x="9928" y="1366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Serbest Form"/>
            <p:cNvSpPr/>
            <p:nvPr/>
          </p:nvSpPr>
          <p:spPr>
            <a:xfrm>
              <a:off x="8011030" y="2124277"/>
              <a:ext cx="180787" cy="265542"/>
            </a:xfrm>
            <a:custGeom>
              <a:avLst/>
              <a:gdLst/>
              <a:ahLst/>
              <a:cxnLst/>
              <a:rect l="0" t="0" r="0" b="0"/>
              <a:pathLst>
                <a:path w="180787" h="265542">
                  <a:moveTo>
                    <a:pt x="29471" y="16458"/>
                  </a:moveTo>
                  <a:lnTo>
                    <a:pt x="18145" y="61765"/>
                  </a:lnTo>
                  <a:lnTo>
                    <a:pt x="9178" y="97633"/>
                  </a:lnTo>
                  <a:lnTo>
                    <a:pt x="6765" y="152588"/>
                  </a:lnTo>
                  <a:lnTo>
                    <a:pt x="15132" y="193058"/>
                  </a:lnTo>
                  <a:lnTo>
                    <a:pt x="28290" y="220484"/>
                  </a:lnTo>
                  <a:lnTo>
                    <a:pt x="58382" y="251844"/>
                  </a:lnTo>
                  <a:lnTo>
                    <a:pt x="85739" y="262657"/>
                  </a:lnTo>
                  <a:lnTo>
                    <a:pt x="100964" y="265541"/>
                  </a:lnTo>
                  <a:lnTo>
                    <a:pt x="125430" y="261194"/>
                  </a:lnTo>
                  <a:lnTo>
                    <a:pt x="145742" y="248407"/>
                  </a:lnTo>
                  <a:lnTo>
                    <a:pt x="164209" y="228566"/>
                  </a:lnTo>
                  <a:lnTo>
                    <a:pt x="174305" y="201813"/>
                  </a:lnTo>
                  <a:lnTo>
                    <a:pt x="180786" y="138493"/>
                  </a:lnTo>
                  <a:lnTo>
                    <a:pt x="171893" y="81623"/>
                  </a:lnTo>
                  <a:lnTo>
                    <a:pt x="159137" y="43789"/>
                  </a:lnTo>
                  <a:lnTo>
                    <a:pt x="145621" y="23414"/>
                  </a:lnTo>
                  <a:lnTo>
                    <a:pt x="126400" y="8695"/>
                  </a:lnTo>
                  <a:lnTo>
                    <a:pt x="115328" y="2788"/>
                  </a:lnTo>
                  <a:lnTo>
                    <a:pt x="91699" y="0"/>
                  </a:lnTo>
                  <a:lnTo>
                    <a:pt x="68455" y="4896"/>
                  </a:lnTo>
                  <a:lnTo>
                    <a:pt x="30460" y="31112"/>
                  </a:lnTo>
                  <a:lnTo>
                    <a:pt x="14336" y="48456"/>
                  </a:lnTo>
                  <a:lnTo>
                    <a:pt x="2452" y="70323"/>
                  </a:lnTo>
                  <a:lnTo>
                    <a:pt x="0" y="94200"/>
                  </a:lnTo>
                  <a:lnTo>
                    <a:pt x="3986" y="131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Serbest Form"/>
            <p:cNvSpPr/>
            <p:nvPr/>
          </p:nvSpPr>
          <p:spPr>
            <a:xfrm>
              <a:off x="8359063" y="2177544"/>
              <a:ext cx="395018" cy="167072"/>
            </a:xfrm>
            <a:custGeom>
              <a:avLst/>
              <a:gdLst/>
              <a:ahLst/>
              <a:cxnLst/>
              <a:rect l="0" t="0" r="0" b="0"/>
              <a:pathLst>
                <a:path w="395018" h="167072">
                  <a:moveTo>
                    <a:pt x="0" y="39646"/>
                  </a:moveTo>
                  <a:lnTo>
                    <a:pt x="11326" y="77402"/>
                  </a:lnTo>
                  <a:lnTo>
                    <a:pt x="27687" y="122970"/>
                  </a:lnTo>
                  <a:lnTo>
                    <a:pt x="34033" y="129176"/>
                  </a:lnTo>
                  <a:lnTo>
                    <a:pt x="39678" y="129065"/>
                  </a:lnTo>
                  <a:lnTo>
                    <a:pt x="43442" y="123328"/>
                  </a:lnTo>
                  <a:lnTo>
                    <a:pt x="56743" y="64685"/>
                  </a:lnTo>
                  <a:lnTo>
                    <a:pt x="75176" y="33536"/>
                  </a:lnTo>
                  <a:lnTo>
                    <a:pt x="85513" y="28494"/>
                  </a:lnTo>
                  <a:lnTo>
                    <a:pt x="112101" y="26666"/>
                  </a:lnTo>
                  <a:lnTo>
                    <a:pt x="122872" y="30993"/>
                  </a:lnTo>
                  <a:lnTo>
                    <a:pt x="138616" y="47127"/>
                  </a:lnTo>
                  <a:lnTo>
                    <a:pt x="155439" y="86854"/>
                  </a:lnTo>
                  <a:lnTo>
                    <a:pt x="163091" y="90940"/>
                  </a:lnTo>
                  <a:lnTo>
                    <a:pt x="172440" y="88000"/>
                  </a:lnTo>
                  <a:lnTo>
                    <a:pt x="220085" y="46381"/>
                  </a:lnTo>
                  <a:lnTo>
                    <a:pt x="247538" y="15213"/>
                  </a:lnTo>
                  <a:lnTo>
                    <a:pt x="270006" y="1414"/>
                  </a:lnTo>
                  <a:lnTo>
                    <a:pt x="281943" y="0"/>
                  </a:lnTo>
                  <a:lnTo>
                    <a:pt x="306535" y="5980"/>
                  </a:lnTo>
                  <a:lnTo>
                    <a:pt x="324071" y="21851"/>
                  </a:lnTo>
                  <a:lnTo>
                    <a:pt x="351589" y="78886"/>
                  </a:lnTo>
                  <a:lnTo>
                    <a:pt x="373654" y="141719"/>
                  </a:lnTo>
                  <a:lnTo>
                    <a:pt x="382218" y="155804"/>
                  </a:lnTo>
                  <a:lnTo>
                    <a:pt x="395017" y="167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7" name="36 Grup"/>
          <p:cNvGrpSpPr/>
          <p:nvPr/>
        </p:nvGrpSpPr>
        <p:grpSpPr>
          <a:xfrm>
            <a:off x="5530234" y="2835636"/>
            <a:ext cx="1172309" cy="426438"/>
            <a:chOff x="5530234" y="2835636"/>
            <a:chExt cx="1172309" cy="426438"/>
          </a:xfrm>
        </p:grpSpPr>
        <p:sp>
          <p:nvSpPr>
            <p:cNvPr id="29" name="28 Serbest Form"/>
            <p:cNvSpPr/>
            <p:nvPr/>
          </p:nvSpPr>
          <p:spPr>
            <a:xfrm>
              <a:off x="5530234" y="2835636"/>
              <a:ext cx="114683" cy="419738"/>
            </a:xfrm>
            <a:custGeom>
              <a:avLst/>
              <a:gdLst/>
              <a:ahLst/>
              <a:cxnLst/>
              <a:rect l="0" t="0" r="0" b="0"/>
              <a:pathLst>
                <a:path w="114683" h="419738">
                  <a:moveTo>
                    <a:pt x="0" y="235300"/>
                  </a:moveTo>
                  <a:lnTo>
                    <a:pt x="26428" y="186218"/>
                  </a:lnTo>
                  <a:lnTo>
                    <a:pt x="47351" y="147361"/>
                  </a:lnTo>
                  <a:lnTo>
                    <a:pt x="74374" y="89085"/>
                  </a:lnTo>
                  <a:lnTo>
                    <a:pt x="89688" y="44307"/>
                  </a:lnTo>
                  <a:lnTo>
                    <a:pt x="98310" y="0"/>
                  </a:lnTo>
                  <a:lnTo>
                    <a:pt x="99520" y="3394"/>
                  </a:lnTo>
                  <a:lnTo>
                    <a:pt x="101462" y="59707"/>
                  </a:lnTo>
                  <a:lnTo>
                    <a:pt x="95033" y="111694"/>
                  </a:lnTo>
                  <a:lnTo>
                    <a:pt x="97691" y="162966"/>
                  </a:lnTo>
                  <a:lnTo>
                    <a:pt x="100681" y="214025"/>
                  </a:lnTo>
                  <a:lnTo>
                    <a:pt x="101567" y="265021"/>
                  </a:lnTo>
                  <a:lnTo>
                    <a:pt x="101829" y="322763"/>
                  </a:lnTo>
                  <a:lnTo>
                    <a:pt x="94576" y="385350"/>
                  </a:lnTo>
                  <a:lnTo>
                    <a:pt x="97723" y="412424"/>
                  </a:lnTo>
                  <a:lnTo>
                    <a:pt x="100544" y="418511"/>
                  </a:lnTo>
                  <a:lnTo>
                    <a:pt x="103841" y="419737"/>
                  </a:lnTo>
                  <a:lnTo>
                    <a:pt x="114682" y="413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Serbest Form"/>
            <p:cNvSpPr/>
            <p:nvPr/>
          </p:nvSpPr>
          <p:spPr>
            <a:xfrm>
              <a:off x="5772341" y="2867056"/>
              <a:ext cx="197632" cy="395012"/>
            </a:xfrm>
            <a:custGeom>
              <a:avLst/>
              <a:gdLst/>
              <a:ahLst/>
              <a:cxnLst/>
              <a:rect l="0" t="0" r="0" b="0"/>
              <a:pathLst>
                <a:path w="197632" h="395012">
                  <a:moveTo>
                    <a:pt x="0" y="0"/>
                  </a:moveTo>
                  <a:lnTo>
                    <a:pt x="11326" y="45307"/>
                  </a:lnTo>
                  <a:lnTo>
                    <a:pt x="20293" y="81175"/>
                  </a:lnTo>
                  <a:lnTo>
                    <a:pt x="34032" y="139906"/>
                  </a:lnTo>
                  <a:lnTo>
                    <a:pt x="43442" y="189605"/>
                  </a:lnTo>
                  <a:lnTo>
                    <a:pt x="47624" y="235291"/>
                  </a:lnTo>
                  <a:lnTo>
                    <a:pt x="49978" y="294047"/>
                  </a:lnTo>
                  <a:lnTo>
                    <a:pt x="54556" y="303634"/>
                  </a:lnTo>
                  <a:lnTo>
                    <a:pt x="61855" y="307195"/>
                  </a:lnTo>
                  <a:lnTo>
                    <a:pt x="117531" y="298660"/>
                  </a:lnTo>
                  <a:lnTo>
                    <a:pt x="147568" y="301694"/>
                  </a:lnTo>
                  <a:lnTo>
                    <a:pt x="172245" y="311537"/>
                  </a:lnTo>
                  <a:lnTo>
                    <a:pt x="182790" y="318126"/>
                  </a:lnTo>
                  <a:lnTo>
                    <a:pt x="189820" y="328182"/>
                  </a:lnTo>
                  <a:lnTo>
                    <a:pt x="197631" y="354458"/>
                  </a:lnTo>
                  <a:lnTo>
                    <a:pt x="196882" y="366562"/>
                  </a:lnTo>
                  <a:lnTo>
                    <a:pt x="188499" y="387562"/>
                  </a:lnTo>
                  <a:lnTo>
                    <a:pt x="179467" y="392879"/>
                  </a:lnTo>
                  <a:lnTo>
                    <a:pt x="154330" y="395011"/>
                  </a:lnTo>
                  <a:lnTo>
                    <a:pt x="115103" y="388251"/>
                  </a:lnTo>
                  <a:lnTo>
                    <a:pt x="83344" y="370516"/>
                  </a:lnTo>
                  <a:lnTo>
                    <a:pt x="72437" y="355339"/>
                  </a:lnTo>
                  <a:lnTo>
                    <a:pt x="63712" y="331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Serbest Form"/>
            <p:cNvSpPr/>
            <p:nvPr/>
          </p:nvSpPr>
          <p:spPr>
            <a:xfrm>
              <a:off x="6027190" y="3134648"/>
              <a:ext cx="25486" cy="114684"/>
            </a:xfrm>
            <a:custGeom>
              <a:avLst/>
              <a:gdLst/>
              <a:ahLst/>
              <a:cxnLst/>
              <a:rect l="0" t="0" r="0" b="0"/>
              <a:pathLst>
                <a:path w="25486" h="114684">
                  <a:moveTo>
                    <a:pt x="0" y="0"/>
                  </a:moveTo>
                  <a:lnTo>
                    <a:pt x="7551" y="37756"/>
                  </a:lnTo>
                  <a:lnTo>
                    <a:pt x="20172" y="97081"/>
                  </a:lnTo>
                  <a:lnTo>
                    <a:pt x="25485" y="114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Serbest Form"/>
            <p:cNvSpPr/>
            <p:nvPr/>
          </p:nvSpPr>
          <p:spPr>
            <a:xfrm>
              <a:off x="6014448" y="3019966"/>
              <a:ext cx="38228" cy="38228"/>
            </a:xfrm>
            <a:custGeom>
              <a:avLst/>
              <a:gdLst/>
              <a:ahLst/>
              <a:cxnLst/>
              <a:rect l="0" t="0" r="0" b="0"/>
              <a:pathLst>
                <a:path w="38228" h="38228">
                  <a:moveTo>
                    <a:pt x="0" y="0"/>
                  </a:moveTo>
                  <a:lnTo>
                    <a:pt x="38227" y="38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Serbest Form"/>
            <p:cNvSpPr/>
            <p:nvPr/>
          </p:nvSpPr>
          <p:spPr>
            <a:xfrm>
              <a:off x="6129130" y="3019725"/>
              <a:ext cx="76456" cy="237472"/>
            </a:xfrm>
            <a:custGeom>
              <a:avLst/>
              <a:gdLst/>
              <a:ahLst/>
              <a:cxnLst/>
              <a:rect l="0" t="0" r="0" b="0"/>
              <a:pathLst>
                <a:path w="76456" h="237472">
                  <a:moveTo>
                    <a:pt x="0" y="216863"/>
                  </a:moveTo>
                  <a:lnTo>
                    <a:pt x="6764" y="237157"/>
                  </a:lnTo>
                  <a:lnTo>
                    <a:pt x="8757" y="237471"/>
                  </a:lnTo>
                  <a:lnTo>
                    <a:pt x="10971" y="222719"/>
                  </a:lnTo>
                  <a:lnTo>
                    <a:pt x="3635" y="173028"/>
                  </a:lnTo>
                  <a:lnTo>
                    <a:pt x="1077" y="112318"/>
                  </a:lnTo>
                  <a:lnTo>
                    <a:pt x="1735" y="58619"/>
                  </a:lnTo>
                  <a:lnTo>
                    <a:pt x="6906" y="29019"/>
                  </a:lnTo>
                  <a:lnTo>
                    <a:pt x="13099" y="18010"/>
                  </a:lnTo>
                  <a:lnTo>
                    <a:pt x="31307" y="2003"/>
                  </a:lnTo>
                  <a:lnTo>
                    <a:pt x="40693" y="0"/>
                  </a:lnTo>
                  <a:lnTo>
                    <a:pt x="49782" y="1496"/>
                  </a:lnTo>
                  <a:lnTo>
                    <a:pt x="76455" y="12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33 Serbest Form"/>
            <p:cNvSpPr/>
            <p:nvPr/>
          </p:nvSpPr>
          <p:spPr>
            <a:xfrm>
              <a:off x="6294782" y="3121906"/>
              <a:ext cx="28352" cy="140168"/>
            </a:xfrm>
            <a:custGeom>
              <a:avLst/>
              <a:gdLst/>
              <a:ahLst/>
              <a:cxnLst/>
              <a:rect l="0" t="0" r="0" b="0"/>
              <a:pathLst>
                <a:path w="28352" h="140168">
                  <a:moveTo>
                    <a:pt x="0" y="0"/>
                  </a:moveTo>
                  <a:lnTo>
                    <a:pt x="17636" y="60461"/>
                  </a:lnTo>
                  <a:lnTo>
                    <a:pt x="28351" y="116551"/>
                  </a:lnTo>
                  <a:lnTo>
                    <a:pt x="25485" y="140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34 Serbest Form"/>
            <p:cNvSpPr/>
            <p:nvPr/>
          </p:nvSpPr>
          <p:spPr>
            <a:xfrm>
              <a:off x="6282040" y="2994481"/>
              <a:ext cx="38228" cy="50971"/>
            </a:xfrm>
            <a:custGeom>
              <a:avLst/>
              <a:gdLst/>
              <a:ahLst/>
              <a:cxnLst/>
              <a:rect l="0" t="0" r="0" b="0"/>
              <a:pathLst>
                <a:path w="38228" h="50971">
                  <a:moveTo>
                    <a:pt x="0" y="0"/>
                  </a:moveTo>
                  <a:lnTo>
                    <a:pt x="38227" y="50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Serbest Form"/>
            <p:cNvSpPr/>
            <p:nvPr/>
          </p:nvSpPr>
          <p:spPr>
            <a:xfrm>
              <a:off x="6409464" y="3072166"/>
              <a:ext cx="293079" cy="134848"/>
            </a:xfrm>
            <a:custGeom>
              <a:avLst/>
              <a:gdLst/>
              <a:ahLst/>
              <a:cxnLst/>
              <a:rect l="0" t="0" r="0" b="0"/>
              <a:pathLst>
                <a:path w="293079" h="134848">
                  <a:moveTo>
                    <a:pt x="0" y="87967"/>
                  </a:moveTo>
                  <a:lnTo>
                    <a:pt x="13529" y="128554"/>
                  </a:lnTo>
                  <a:lnTo>
                    <a:pt x="17515" y="134847"/>
                  </a:lnTo>
                  <a:lnTo>
                    <a:pt x="20172" y="133379"/>
                  </a:lnTo>
                  <a:lnTo>
                    <a:pt x="26202" y="76800"/>
                  </a:lnTo>
                  <a:lnTo>
                    <a:pt x="31938" y="50440"/>
                  </a:lnTo>
                  <a:lnTo>
                    <a:pt x="38282" y="44543"/>
                  </a:lnTo>
                  <a:lnTo>
                    <a:pt x="46759" y="43444"/>
                  </a:lnTo>
                  <a:lnTo>
                    <a:pt x="56657" y="45542"/>
                  </a:lnTo>
                  <a:lnTo>
                    <a:pt x="75207" y="59201"/>
                  </a:lnTo>
                  <a:lnTo>
                    <a:pt x="84118" y="68790"/>
                  </a:lnTo>
                  <a:lnTo>
                    <a:pt x="94306" y="72350"/>
                  </a:lnTo>
                  <a:lnTo>
                    <a:pt x="116953" y="68756"/>
                  </a:lnTo>
                  <a:lnTo>
                    <a:pt x="146818" y="50812"/>
                  </a:lnTo>
                  <a:lnTo>
                    <a:pt x="199471" y="2739"/>
                  </a:lnTo>
                  <a:lnTo>
                    <a:pt x="209435" y="0"/>
                  </a:lnTo>
                  <a:lnTo>
                    <a:pt x="231834" y="4508"/>
                  </a:lnTo>
                  <a:lnTo>
                    <a:pt x="240922" y="11090"/>
                  </a:lnTo>
                  <a:lnTo>
                    <a:pt x="277330" y="64105"/>
                  </a:lnTo>
                  <a:lnTo>
                    <a:pt x="293078" y="126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2" name="41 Grup"/>
          <p:cNvGrpSpPr/>
          <p:nvPr/>
        </p:nvGrpSpPr>
        <p:grpSpPr>
          <a:xfrm>
            <a:off x="7638720" y="2925319"/>
            <a:ext cx="1128104" cy="404000"/>
            <a:chOff x="7638720" y="2925319"/>
            <a:chExt cx="1128104" cy="404000"/>
          </a:xfrm>
        </p:grpSpPr>
        <p:sp>
          <p:nvSpPr>
            <p:cNvPr id="38" name="37 Serbest Form"/>
            <p:cNvSpPr/>
            <p:nvPr/>
          </p:nvSpPr>
          <p:spPr>
            <a:xfrm>
              <a:off x="7638720" y="2925319"/>
              <a:ext cx="212051" cy="404000"/>
            </a:xfrm>
            <a:custGeom>
              <a:avLst/>
              <a:gdLst/>
              <a:ahLst/>
              <a:cxnLst/>
              <a:rect l="0" t="0" r="0" b="0"/>
              <a:pathLst>
                <a:path w="212051" h="404000">
                  <a:moveTo>
                    <a:pt x="6765" y="94647"/>
                  </a:moveTo>
                  <a:lnTo>
                    <a:pt x="0" y="54060"/>
                  </a:lnTo>
                  <a:lnTo>
                    <a:pt x="5087" y="39272"/>
                  </a:lnTo>
                  <a:lnTo>
                    <a:pt x="29616" y="15291"/>
                  </a:lnTo>
                  <a:lnTo>
                    <a:pt x="64115" y="2744"/>
                  </a:lnTo>
                  <a:lnTo>
                    <a:pt x="100213" y="0"/>
                  </a:lnTo>
                  <a:lnTo>
                    <a:pt x="130415" y="8219"/>
                  </a:lnTo>
                  <a:lnTo>
                    <a:pt x="150446" y="25086"/>
                  </a:lnTo>
                  <a:lnTo>
                    <a:pt x="157770" y="35531"/>
                  </a:lnTo>
                  <a:lnTo>
                    <a:pt x="162131" y="62238"/>
                  </a:lnTo>
                  <a:lnTo>
                    <a:pt x="153395" y="118764"/>
                  </a:lnTo>
                  <a:lnTo>
                    <a:pt x="139451" y="172248"/>
                  </a:lnTo>
                  <a:lnTo>
                    <a:pt x="136528" y="203231"/>
                  </a:lnTo>
                  <a:lnTo>
                    <a:pt x="139996" y="216590"/>
                  </a:lnTo>
                  <a:lnTo>
                    <a:pt x="163754" y="248922"/>
                  </a:lnTo>
                  <a:lnTo>
                    <a:pt x="206374" y="300664"/>
                  </a:lnTo>
                  <a:lnTo>
                    <a:pt x="212050" y="328737"/>
                  </a:lnTo>
                  <a:lnTo>
                    <a:pt x="211581" y="344152"/>
                  </a:lnTo>
                  <a:lnTo>
                    <a:pt x="205605" y="357260"/>
                  </a:lnTo>
                  <a:lnTo>
                    <a:pt x="183864" y="379376"/>
                  </a:lnTo>
                  <a:lnTo>
                    <a:pt x="146548" y="400982"/>
                  </a:lnTo>
                  <a:lnTo>
                    <a:pt x="121276" y="403999"/>
                  </a:lnTo>
                  <a:lnTo>
                    <a:pt x="108590" y="402822"/>
                  </a:lnTo>
                  <a:lnTo>
                    <a:pt x="86944" y="390186"/>
                  </a:lnTo>
                  <a:lnTo>
                    <a:pt x="77208" y="380871"/>
                  </a:lnTo>
                  <a:lnTo>
                    <a:pt x="72132" y="371828"/>
                  </a:lnTo>
                  <a:lnTo>
                    <a:pt x="70165" y="362969"/>
                  </a:lnTo>
                  <a:lnTo>
                    <a:pt x="70477" y="3367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Serbest Form"/>
            <p:cNvSpPr/>
            <p:nvPr/>
          </p:nvSpPr>
          <p:spPr>
            <a:xfrm>
              <a:off x="7884052" y="3031644"/>
              <a:ext cx="186478" cy="271795"/>
            </a:xfrm>
            <a:custGeom>
              <a:avLst/>
              <a:gdLst/>
              <a:ahLst/>
              <a:cxnLst/>
              <a:rect l="0" t="0" r="0" b="0"/>
              <a:pathLst>
                <a:path w="186478" h="271795">
                  <a:moveTo>
                    <a:pt x="67252" y="39292"/>
                  </a:moveTo>
                  <a:lnTo>
                    <a:pt x="52149" y="88374"/>
                  </a:lnTo>
                  <a:lnTo>
                    <a:pt x="40193" y="127231"/>
                  </a:lnTo>
                  <a:lnTo>
                    <a:pt x="30685" y="181731"/>
                  </a:lnTo>
                  <a:lnTo>
                    <a:pt x="32595" y="218696"/>
                  </a:lnTo>
                  <a:lnTo>
                    <a:pt x="42881" y="244564"/>
                  </a:lnTo>
                  <a:lnTo>
                    <a:pt x="60668" y="261725"/>
                  </a:lnTo>
                  <a:lnTo>
                    <a:pt x="71357" y="268283"/>
                  </a:lnTo>
                  <a:lnTo>
                    <a:pt x="94561" y="271794"/>
                  </a:lnTo>
                  <a:lnTo>
                    <a:pt x="119033" y="267219"/>
                  </a:lnTo>
                  <a:lnTo>
                    <a:pt x="144068" y="255747"/>
                  </a:lnTo>
                  <a:lnTo>
                    <a:pt x="161801" y="237434"/>
                  </a:lnTo>
                  <a:lnTo>
                    <a:pt x="184722" y="191068"/>
                  </a:lnTo>
                  <a:lnTo>
                    <a:pt x="186477" y="162437"/>
                  </a:lnTo>
                  <a:lnTo>
                    <a:pt x="176067" y="104676"/>
                  </a:lnTo>
                  <a:lnTo>
                    <a:pt x="150204" y="53781"/>
                  </a:lnTo>
                  <a:lnTo>
                    <a:pt x="114052" y="14991"/>
                  </a:lnTo>
                  <a:lnTo>
                    <a:pt x="102699" y="6101"/>
                  </a:lnTo>
                  <a:lnTo>
                    <a:pt x="74983" y="0"/>
                  </a:lnTo>
                  <a:lnTo>
                    <a:pt x="46618" y="3423"/>
                  </a:lnTo>
                  <a:lnTo>
                    <a:pt x="24574" y="14383"/>
                  </a:lnTo>
                  <a:lnTo>
                    <a:pt x="9112" y="32469"/>
                  </a:lnTo>
                  <a:lnTo>
                    <a:pt x="3007" y="43238"/>
                  </a:lnTo>
                  <a:lnTo>
                    <a:pt x="0" y="66531"/>
                  </a:lnTo>
                  <a:lnTo>
                    <a:pt x="11831" y="124473"/>
                  </a:lnTo>
                  <a:lnTo>
                    <a:pt x="16282" y="1412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Serbest Form"/>
            <p:cNvSpPr/>
            <p:nvPr/>
          </p:nvSpPr>
          <p:spPr>
            <a:xfrm>
              <a:off x="8105874" y="3068961"/>
              <a:ext cx="148423" cy="212629"/>
            </a:xfrm>
            <a:custGeom>
              <a:avLst/>
              <a:gdLst/>
              <a:ahLst/>
              <a:cxnLst/>
              <a:rect l="0" t="0" r="0" b="0"/>
              <a:pathLst>
                <a:path w="148423" h="212629">
                  <a:moveTo>
                    <a:pt x="36567" y="40202"/>
                  </a:moveTo>
                  <a:lnTo>
                    <a:pt x="9508" y="74025"/>
                  </a:lnTo>
                  <a:lnTo>
                    <a:pt x="0" y="105733"/>
                  </a:lnTo>
                  <a:lnTo>
                    <a:pt x="1909" y="137287"/>
                  </a:lnTo>
                  <a:lnTo>
                    <a:pt x="18904" y="177515"/>
                  </a:lnTo>
                  <a:lnTo>
                    <a:pt x="33908" y="198451"/>
                  </a:lnTo>
                  <a:lnTo>
                    <a:pt x="57567" y="209643"/>
                  </a:lnTo>
                  <a:lnTo>
                    <a:pt x="71804" y="212628"/>
                  </a:lnTo>
                  <a:lnTo>
                    <a:pt x="84128" y="211786"/>
                  </a:lnTo>
                  <a:lnTo>
                    <a:pt x="105371" y="203299"/>
                  </a:lnTo>
                  <a:lnTo>
                    <a:pt x="120476" y="186313"/>
                  </a:lnTo>
                  <a:lnTo>
                    <a:pt x="141710" y="140799"/>
                  </a:lnTo>
                  <a:lnTo>
                    <a:pt x="148422" y="96752"/>
                  </a:lnTo>
                  <a:lnTo>
                    <a:pt x="143647" y="54598"/>
                  </a:lnTo>
                  <a:lnTo>
                    <a:pt x="133240" y="31970"/>
                  </a:lnTo>
                  <a:lnTo>
                    <a:pt x="126501" y="21972"/>
                  </a:lnTo>
                  <a:lnTo>
                    <a:pt x="107686" y="7087"/>
                  </a:lnTo>
                  <a:lnTo>
                    <a:pt x="96722" y="1136"/>
                  </a:lnTo>
                  <a:lnTo>
                    <a:pt x="85165" y="0"/>
                  </a:lnTo>
                  <a:lnTo>
                    <a:pt x="60998" y="6288"/>
                  </a:lnTo>
                  <a:lnTo>
                    <a:pt x="39874" y="22298"/>
                  </a:lnTo>
                  <a:lnTo>
                    <a:pt x="30277" y="32514"/>
                  </a:lnTo>
                  <a:lnTo>
                    <a:pt x="19612" y="55191"/>
                  </a:lnTo>
                  <a:lnTo>
                    <a:pt x="11082" y="91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Serbest Form"/>
            <p:cNvSpPr/>
            <p:nvPr/>
          </p:nvSpPr>
          <p:spPr>
            <a:xfrm>
              <a:off x="8384548" y="3081886"/>
              <a:ext cx="382276" cy="180188"/>
            </a:xfrm>
            <a:custGeom>
              <a:avLst/>
              <a:gdLst/>
              <a:ahLst/>
              <a:cxnLst/>
              <a:rect l="0" t="0" r="0" b="0"/>
              <a:pathLst>
                <a:path w="382276" h="180188">
                  <a:moveTo>
                    <a:pt x="0" y="52762"/>
                  </a:moveTo>
                  <a:lnTo>
                    <a:pt x="20294" y="106879"/>
                  </a:lnTo>
                  <a:lnTo>
                    <a:pt x="29103" y="118572"/>
                  </a:lnTo>
                  <a:lnTo>
                    <a:pt x="37808" y="122120"/>
                  </a:lnTo>
                  <a:lnTo>
                    <a:pt x="46443" y="120239"/>
                  </a:lnTo>
                  <a:lnTo>
                    <a:pt x="53616" y="114736"/>
                  </a:lnTo>
                  <a:lnTo>
                    <a:pt x="70474" y="86699"/>
                  </a:lnTo>
                  <a:lnTo>
                    <a:pt x="79933" y="63598"/>
                  </a:lnTo>
                  <a:lnTo>
                    <a:pt x="85852" y="58570"/>
                  </a:lnTo>
                  <a:lnTo>
                    <a:pt x="92630" y="58050"/>
                  </a:lnTo>
                  <a:lnTo>
                    <a:pt x="107713" y="65023"/>
                  </a:lnTo>
                  <a:lnTo>
                    <a:pt x="155628" y="93775"/>
                  </a:lnTo>
                  <a:lnTo>
                    <a:pt x="166048" y="94263"/>
                  </a:lnTo>
                  <a:lnTo>
                    <a:pt x="185177" y="87253"/>
                  </a:lnTo>
                  <a:lnTo>
                    <a:pt x="246254" y="35305"/>
                  </a:lnTo>
                  <a:lnTo>
                    <a:pt x="273225" y="11565"/>
                  </a:lnTo>
                  <a:lnTo>
                    <a:pt x="295581" y="0"/>
                  </a:lnTo>
                  <a:lnTo>
                    <a:pt x="304657" y="598"/>
                  </a:lnTo>
                  <a:lnTo>
                    <a:pt x="312124" y="5243"/>
                  </a:lnTo>
                  <a:lnTo>
                    <a:pt x="324195" y="21732"/>
                  </a:lnTo>
                  <a:lnTo>
                    <a:pt x="347918" y="79195"/>
                  </a:lnTo>
                  <a:lnTo>
                    <a:pt x="369482" y="142085"/>
                  </a:lnTo>
                  <a:lnTo>
                    <a:pt x="382275" y="1801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9" name="48 Grup"/>
          <p:cNvGrpSpPr/>
          <p:nvPr/>
        </p:nvGrpSpPr>
        <p:grpSpPr>
          <a:xfrm>
            <a:off x="1720234" y="1618294"/>
            <a:ext cx="2523787" cy="172484"/>
            <a:chOff x="1720234" y="1618294"/>
            <a:chExt cx="2523787" cy="172484"/>
          </a:xfrm>
        </p:grpSpPr>
        <p:sp>
          <p:nvSpPr>
            <p:cNvPr id="43" name="42 Serbest Form"/>
            <p:cNvSpPr/>
            <p:nvPr/>
          </p:nvSpPr>
          <p:spPr>
            <a:xfrm>
              <a:off x="1720234" y="1631036"/>
              <a:ext cx="449099" cy="158004"/>
            </a:xfrm>
            <a:custGeom>
              <a:avLst/>
              <a:gdLst/>
              <a:ahLst/>
              <a:cxnLst/>
              <a:rect l="0" t="0" r="0" b="0"/>
              <a:pathLst>
                <a:path w="449099" h="158004">
                  <a:moveTo>
                    <a:pt x="0" y="12743"/>
                  </a:moveTo>
                  <a:lnTo>
                    <a:pt x="11588" y="41846"/>
                  </a:lnTo>
                  <a:lnTo>
                    <a:pt x="64142" y="101903"/>
                  </a:lnTo>
                  <a:lnTo>
                    <a:pt x="82309" y="117498"/>
                  </a:lnTo>
                  <a:lnTo>
                    <a:pt x="140938" y="143667"/>
                  </a:lnTo>
                  <a:lnTo>
                    <a:pt x="178623" y="156936"/>
                  </a:lnTo>
                  <a:lnTo>
                    <a:pt x="203981" y="158003"/>
                  </a:lnTo>
                  <a:lnTo>
                    <a:pt x="261634" y="153916"/>
                  </a:lnTo>
                  <a:lnTo>
                    <a:pt x="318801" y="135594"/>
                  </a:lnTo>
                  <a:lnTo>
                    <a:pt x="363782" y="127014"/>
                  </a:lnTo>
                  <a:lnTo>
                    <a:pt x="421702" y="92272"/>
                  </a:lnTo>
                  <a:lnTo>
                    <a:pt x="438969" y="72158"/>
                  </a:lnTo>
                  <a:lnTo>
                    <a:pt x="445555" y="60848"/>
                  </a:lnTo>
                  <a:lnTo>
                    <a:pt x="449098" y="36955"/>
                  </a:lnTo>
                  <a:lnTo>
                    <a:pt x="445954" y="16424"/>
                  </a:lnTo>
                  <a:lnTo>
                    <a:pt x="443133" y="10950"/>
                  </a:lnTo>
                  <a:lnTo>
                    <a:pt x="4332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Serbest Form"/>
            <p:cNvSpPr/>
            <p:nvPr/>
          </p:nvSpPr>
          <p:spPr>
            <a:xfrm>
              <a:off x="2166220" y="1631036"/>
              <a:ext cx="396376" cy="114069"/>
            </a:xfrm>
            <a:custGeom>
              <a:avLst/>
              <a:gdLst/>
              <a:ahLst/>
              <a:cxnLst/>
              <a:rect l="0" t="0" r="0" b="0"/>
              <a:pathLst>
                <a:path w="396376" h="114069">
                  <a:moveTo>
                    <a:pt x="0" y="0"/>
                  </a:moveTo>
                  <a:lnTo>
                    <a:pt x="11589" y="29103"/>
                  </a:lnTo>
                  <a:lnTo>
                    <a:pt x="24500" y="46443"/>
                  </a:lnTo>
                  <a:lnTo>
                    <a:pt x="78003" y="79075"/>
                  </a:lnTo>
                  <a:lnTo>
                    <a:pt x="127731" y="104188"/>
                  </a:lnTo>
                  <a:lnTo>
                    <a:pt x="188628" y="112610"/>
                  </a:lnTo>
                  <a:lnTo>
                    <a:pt x="238375" y="114068"/>
                  </a:lnTo>
                  <a:lnTo>
                    <a:pt x="286151" y="111669"/>
                  </a:lnTo>
                  <a:lnTo>
                    <a:pt x="309348" y="101073"/>
                  </a:lnTo>
                  <a:lnTo>
                    <a:pt x="364849" y="54769"/>
                  </a:lnTo>
                  <a:lnTo>
                    <a:pt x="390640" y="29600"/>
                  </a:lnTo>
                  <a:lnTo>
                    <a:pt x="394931" y="22565"/>
                  </a:lnTo>
                  <a:lnTo>
                    <a:pt x="396375" y="16459"/>
                  </a:lnTo>
                  <a:lnTo>
                    <a:pt x="3950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44 Serbest Form"/>
            <p:cNvSpPr/>
            <p:nvPr/>
          </p:nvSpPr>
          <p:spPr>
            <a:xfrm>
              <a:off x="2599464" y="1618294"/>
              <a:ext cx="344048" cy="131737"/>
            </a:xfrm>
            <a:custGeom>
              <a:avLst/>
              <a:gdLst/>
              <a:ahLst/>
              <a:cxnLst/>
              <a:rect l="0" t="0" r="0" b="0"/>
              <a:pathLst>
                <a:path w="344048" h="131737">
                  <a:moveTo>
                    <a:pt x="0" y="12742"/>
                  </a:moveTo>
                  <a:lnTo>
                    <a:pt x="59907" y="72649"/>
                  </a:lnTo>
                  <a:lnTo>
                    <a:pt x="121445" y="112245"/>
                  </a:lnTo>
                  <a:lnTo>
                    <a:pt x="154914" y="129691"/>
                  </a:lnTo>
                  <a:lnTo>
                    <a:pt x="179286" y="131736"/>
                  </a:lnTo>
                  <a:lnTo>
                    <a:pt x="204276" y="126509"/>
                  </a:lnTo>
                  <a:lnTo>
                    <a:pt x="267644" y="92205"/>
                  </a:lnTo>
                  <a:lnTo>
                    <a:pt x="326316" y="42366"/>
                  </a:lnTo>
                  <a:lnTo>
                    <a:pt x="336166" y="25436"/>
                  </a:lnTo>
                  <a:lnTo>
                    <a:pt x="3440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6" name="45 Serbest Form"/>
            <p:cNvSpPr/>
            <p:nvPr/>
          </p:nvSpPr>
          <p:spPr>
            <a:xfrm>
              <a:off x="3007224" y="1631036"/>
              <a:ext cx="382275" cy="120320"/>
            </a:xfrm>
            <a:custGeom>
              <a:avLst/>
              <a:gdLst/>
              <a:ahLst/>
              <a:cxnLst/>
              <a:rect l="0" t="0" r="0" b="0"/>
              <a:pathLst>
                <a:path w="382275" h="120320">
                  <a:moveTo>
                    <a:pt x="0" y="38228"/>
                  </a:moveTo>
                  <a:lnTo>
                    <a:pt x="53207" y="62728"/>
                  </a:lnTo>
                  <a:lnTo>
                    <a:pt x="114976" y="88509"/>
                  </a:lnTo>
                  <a:lnTo>
                    <a:pt x="178433" y="110344"/>
                  </a:lnTo>
                  <a:lnTo>
                    <a:pt x="216633" y="120319"/>
                  </a:lnTo>
                  <a:lnTo>
                    <a:pt x="267594" y="112440"/>
                  </a:lnTo>
                  <a:lnTo>
                    <a:pt x="291662" y="103775"/>
                  </a:lnTo>
                  <a:lnTo>
                    <a:pt x="347797" y="58880"/>
                  </a:lnTo>
                  <a:lnTo>
                    <a:pt x="370800" y="33807"/>
                  </a:lnTo>
                  <a:lnTo>
                    <a:pt x="3822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7" name="46 Serbest Form"/>
            <p:cNvSpPr/>
            <p:nvPr/>
          </p:nvSpPr>
          <p:spPr>
            <a:xfrm>
              <a:off x="3414983" y="1643779"/>
              <a:ext cx="420502" cy="98695"/>
            </a:xfrm>
            <a:custGeom>
              <a:avLst/>
              <a:gdLst/>
              <a:ahLst/>
              <a:cxnLst/>
              <a:rect l="0" t="0" r="0" b="0"/>
              <a:pathLst>
                <a:path w="420502" h="98695">
                  <a:moveTo>
                    <a:pt x="0" y="12742"/>
                  </a:moveTo>
                  <a:lnTo>
                    <a:pt x="35471" y="59185"/>
                  </a:lnTo>
                  <a:lnTo>
                    <a:pt x="66671" y="78102"/>
                  </a:lnTo>
                  <a:lnTo>
                    <a:pt x="116682" y="95763"/>
                  </a:lnTo>
                  <a:lnTo>
                    <a:pt x="161840" y="98694"/>
                  </a:lnTo>
                  <a:lnTo>
                    <a:pt x="219644" y="91492"/>
                  </a:lnTo>
                  <a:lnTo>
                    <a:pt x="268487" y="89877"/>
                  </a:lnTo>
                  <a:lnTo>
                    <a:pt x="328964" y="82567"/>
                  </a:lnTo>
                  <a:lnTo>
                    <a:pt x="362074" y="64737"/>
                  </a:lnTo>
                  <a:lnTo>
                    <a:pt x="397214" y="33343"/>
                  </a:lnTo>
                  <a:lnTo>
                    <a:pt x="4205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47 Serbest Form"/>
            <p:cNvSpPr/>
            <p:nvPr/>
          </p:nvSpPr>
          <p:spPr>
            <a:xfrm>
              <a:off x="3810000" y="1643779"/>
              <a:ext cx="434021" cy="146999"/>
            </a:xfrm>
            <a:custGeom>
              <a:avLst/>
              <a:gdLst/>
              <a:ahLst/>
              <a:cxnLst/>
              <a:rect l="0" t="0" r="0" b="0"/>
              <a:pathLst>
                <a:path w="434021" h="146999">
                  <a:moveTo>
                    <a:pt x="0" y="12742"/>
                  </a:moveTo>
                  <a:lnTo>
                    <a:pt x="55030" y="67773"/>
                  </a:lnTo>
                  <a:lnTo>
                    <a:pt x="82062" y="91973"/>
                  </a:lnTo>
                  <a:lnTo>
                    <a:pt x="140905" y="118177"/>
                  </a:lnTo>
                  <a:lnTo>
                    <a:pt x="192698" y="134355"/>
                  </a:lnTo>
                  <a:lnTo>
                    <a:pt x="255997" y="142794"/>
                  </a:lnTo>
                  <a:lnTo>
                    <a:pt x="287923" y="146998"/>
                  </a:lnTo>
                  <a:lnTo>
                    <a:pt x="316271" y="144147"/>
                  </a:lnTo>
                  <a:lnTo>
                    <a:pt x="339253" y="134385"/>
                  </a:lnTo>
                  <a:lnTo>
                    <a:pt x="393231" y="104272"/>
                  </a:lnTo>
                  <a:lnTo>
                    <a:pt x="430160" y="49599"/>
                  </a:lnTo>
                  <a:lnTo>
                    <a:pt x="434020" y="38729"/>
                  </a:lnTo>
                  <a:lnTo>
                    <a:pt x="4332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1" name="60 Grup"/>
          <p:cNvGrpSpPr/>
          <p:nvPr/>
        </p:nvGrpSpPr>
        <p:grpSpPr>
          <a:xfrm>
            <a:off x="6907735" y="3607628"/>
            <a:ext cx="2513304" cy="565888"/>
            <a:chOff x="6907735" y="3607628"/>
            <a:chExt cx="2513304" cy="565888"/>
          </a:xfrm>
        </p:grpSpPr>
        <p:sp>
          <p:nvSpPr>
            <p:cNvPr id="50" name="49 Serbest Form"/>
            <p:cNvSpPr/>
            <p:nvPr/>
          </p:nvSpPr>
          <p:spPr>
            <a:xfrm>
              <a:off x="6907735" y="3695317"/>
              <a:ext cx="177082" cy="478199"/>
            </a:xfrm>
            <a:custGeom>
              <a:avLst/>
              <a:gdLst/>
              <a:ahLst/>
              <a:cxnLst/>
              <a:rect l="0" t="0" r="0" b="0"/>
              <a:pathLst>
                <a:path w="177082" h="478199">
                  <a:moveTo>
                    <a:pt x="177081" y="0"/>
                  </a:moveTo>
                  <a:lnTo>
                    <a:pt x="135549" y="45307"/>
                  </a:lnTo>
                  <a:lnTo>
                    <a:pt x="102671" y="81174"/>
                  </a:lnTo>
                  <a:lnTo>
                    <a:pt x="62363" y="136130"/>
                  </a:lnTo>
                  <a:lnTo>
                    <a:pt x="31711" y="198908"/>
                  </a:lnTo>
                  <a:lnTo>
                    <a:pt x="13662" y="257152"/>
                  </a:lnTo>
                  <a:lnTo>
                    <a:pt x="3123" y="315469"/>
                  </a:lnTo>
                  <a:lnTo>
                    <a:pt x="0" y="368615"/>
                  </a:lnTo>
                  <a:lnTo>
                    <a:pt x="2850" y="416455"/>
                  </a:lnTo>
                  <a:lnTo>
                    <a:pt x="10448" y="442772"/>
                  </a:lnTo>
                  <a:lnTo>
                    <a:pt x="23263" y="463908"/>
                  </a:lnTo>
                  <a:lnTo>
                    <a:pt x="33476" y="470677"/>
                  </a:lnTo>
                  <a:lnTo>
                    <a:pt x="59927" y="478198"/>
                  </a:lnTo>
                  <a:lnTo>
                    <a:pt x="99893" y="475667"/>
                  </a:lnTo>
                  <a:lnTo>
                    <a:pt x="122009" y="465785"/>
                  </a:lnTo>
                  <a:lnTo>
                    <a:pt x="131871" y="459186"/>
                  </a:lnTo>
                  <a:lnTo>
                    <a:pt x="138446" y="449123"/>
                  </a:lnTo>
                  <a:lnTo>
                    <a:pt x="145752" y="422839"/>
                  </a:lnTo>
                  <a:lnTo>
                    <a:pt x="144868" y="410733"/>
                  </a:lnTo>
                  <a:lnTo>
                    <a:pt x="136335" y="389732"/>
                  </a:lnTo>
                  <a:lnTo>
                    <a:pt x="119328" y="374734"/>
                  </a:lnTo>
                  <a:lnTo>
                    <a:pt x="108846" y="368753"/>
                  </a:lnTo>
                  <a:lnTo>
                    <a:pt x="85874" y="365882"/>
                  </a:lnTo>
                  <a:lnTo>
                    <a:pt x="62921" y="370741"/>
                  </a:lnTo>
                  <a:lnTo>
                    <a:pt x="43281" y="382340"/>
                  </a:lnTo>
                  <a:lnTo>
                    <a:pt x="11428" y="420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1" name="50 Serbest Form"/>
            <p:cNvSpPr/>
            <p:nvPr/>
          </p:nvSpPr>
          <p:spPr>
            <a:xfrm>
              <a:off x="7186755" y="4103077"/>
              <a:ext cx="12744" cy="25485"/>
            </a:xfrm>
            <a:custGeom>
              <a:avLst/>
              <a:gdLst/>
              <a:ahLst/>
              <a:cxnLst/>
              <a:rect l="0" t="0" r="0" b="0"/>
              <a:pathLst>
                <a:path w="12744" h="25485">
                  <a:moveTo>
                    <a:pt x="0" y="0"/>
                  </a:moveTo>
                  <a:lnTo>
                    <a:pt x="12743" y="25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51 Serbest Form"/>
            <p:cNvSpPr/>
            <p:nvPr/>
          </p:nvSpPr>
          <p:spPr>
            <a:xfrm>
              <a:off x="7339665" y="3776649"/>
              <a:ext cx="125476" cy="313686"/>
            </a:xfrm>
            <a:custGeom>
              <a:avLst/>
              <a:gdLst/>
              <a:ahLst/>
              <a:cxnLst/>
              <a:rect l="0" t="0" r="0" b="0"/>
              <a:pathLst>
                <a:path w="125476" h="313686">
                  <a:moveTo>
                    <a:pt x="0" y="20608"/>
                  </a:moveTo>
                  <a:lnTo>
                    <a:pt x="60880" y="315"/>
                  </a:lnTo>
                  <a:lnTo>
                    <a:pt x="77399" y="0"/>
                  </a:lnTo>
                  <a:lnTo>
                    <a:pt x="86995" y="5453"/>
                  </a:lnTo>
                  <a:lnTo>
                    <a:pt x="95298" y="26615"/>
                  </a:lnTo>
                  <a:lnTo>
                    <a:pt x="104403" y="82571"/>
                  </a:lnTo>
                  <a:lnTo>
                    <a:pt x="112652" y="141709"/>
                  </a:lnTo>
                  <a:lnTo>
                    <a:pt x="123039" y="199169"/>
                  </a:lnTo>
                  <a:lnTo>
                    <a:pt x="125475" y="230697"/>
                  </a:lnTo>
                  <a:lnTo>
                    <a:pt x="119007" y="256036"/>
                  </a:lnTo>
                  <a:lnTo>
                    <a:pt x="91782" y="295376"/>
                  </a:lnTo>
                  <a:lnTo>
                    <a:pt x="68165" y="305547"/>
                  </a:lnTo>
                  <a:lnTo>
                    <a:pt x="25485" y="313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52 Serbest Form"/>
            <p:cNvSpPr/>
            <p:nvPr/>
          </p:nvSpPr>
          <p:spPr>
            <a:xfrm>
              <a:off x="7517063" y="3836119"/>
              <a:ext cx="151157" cy="266754"/>
            </a:xfrm>
            <a:custGeom>
              <a:avLst/>
              <a:gdLst/>
              <a:ahLst/>
              <a:cxnLst/>
              <a:rect l="0" t="0" r="0" b="0"/>
              <a:pathLst>
                <a:path w="151157" h="266754">
                  <a:moveTo>
                    <a:pt x="26481" y="12108"/>
                  </a:moveTo>
                  <a:lnTo>
                    <a:pt x="15155" y="61190"/>
                  </a:lnTo>
                  <a:lnTo>
                    <a:pt x="6188" y="100046"/>
                  </a:lnTo>
                  <a:lnTo>
                    <a:pt x="0" y="154547"/>
                  </a:lnTo>
                  <a:lnTo>
                    <a:pt x="4477" y="209110"/>
                  </a:lnTo>
                  <a:lnTo>
                    <a:pt x="12454" y="237000"/>
                  </a:lnTo>
                  <a:lnTo>
                    <a:pt x="25439" y="258834"/>
                  </a:lnTo>
                  <a:lnTo>
                    <a:pt x="34282" y="264374"/>
                  </a:lnTo>
                  <a:lnTo>
                    <a:pt x="55432" y="266753"/>
                  </a:lnTo>
                  <a:lnTo>
                    <a:pt x="75216" y="259316"/>
                  </a:lnTo>
                  <a:lnTo>
                    <a:pt x="93448" y="245155"/>
                  </a:lnTo>
                  <a:lnTo>
                    <a:pt x="118216" y="213303"/>
                  </a:lnTo>
                  <a:lnTo>
                    <a:pt x="144626" y="151922"/>
                  </a:lnTo>
                  <a:lnTo>
                    <a:pt x="151156" y="100414"/>
                  </a:lnTo>
                  <a:lnTo>
                    <a:pt x="146327" y="47082"/>
                  </a:lnTo>
                  <a:lnTo>
                    <a:pt x="135907" y="20101"/>
                  </a:lnTo>
                  <a:lnTo>
                    <a:pt x="129164" y="8942"/>
                  </a:lnTo>
                  <a:lnTo>
                    <a:pt x="119006" y="2918"/>
                  </a:lnTo>
                  <a:lnTo>
                    <a:pt x="92617" y="0"/>
                  </a:lnTo>
                  <a:lnTo>
                    <a:pt x="69562" y="7199"/>
                  </a:lnTo>
                  <a:lnTo>
                    <a:pt x="49876" y="21253"/>
                  </a:lnTo>
                  <a:lnTo>
                    <a:pt x="25705" y="51629"/>
                  </a:lnTo>
                  <a:lnTo>
                    <a:pt x="13739" y="88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53 Serbest Form"/>
            <p:cNvSpPr/>
            <p:nvPr/>
          </p:nvSpPr>
          <p:spPr>
            <a:xfrm>
              <a:off x="7721939" y="3835039"/>
              <a:ext cx="174184" cy="233799"/>
            </a:xfrm>
            <a:custGeom>
              <a:avLst/>
              <a:gdLst/>
              <a:ahLst/>
              <a:cxnLst/>
              <a:rect l="0" t="0" r="0" b="0"/>
              <a:pathLst>
                <a:path w="174184" h="233799">
                  <a:moveTo>
                    <a:pt x="38228" y="13188"/>
                  </a:moveTo>
                  <a:lnTo>
                    <a:pt x="26901" y="58495"/>
                  </a:lnTo>
                  <a:lnTo>
                    <a:pt x="17934" y="94363"/>
                  </a:lnTo>
                  <a:lnTo>
                    <a:pt x="11747" y="145542"/>
                  </a:lnTo>
                  <a:lnTo>
                    <a:pt x="15132" y="182447"/>
                  </a:lnTo>
                  <a:lnTo>
                    <a:pt x="26075" y="213007"/>
                  </a:lnTo>
                  <a:lnTo>
                    <a:pt x="35789" y="222856"/>
                  </a:lnTo>
                  <a:lnTo>
                    <a:pt x="61685" y="233798"/>
                  </a:lnTo>
                  <a:lnTo>
                    <a:pt x="88297" y="231111"/>
                  </a:lnTo>
                  <a:lnTo>
                    <a:pt x="101340" y="226430"/>
                  </a:lnTo>
                  <a:lnTo>
                    <a:pt x="123382" y="209902"/>
                  </a:lnTo>
                  <a:lnTo>
                    <a:pt x="141202" y="188397"/>
                  </a:lnTo>
                  <a:lnTo>
                    <a:pt x="164179" y="136208"/>
                  </a:lnTo>
                  <a:lnTo>
                    <a:pt x="174183" y="88338"/>
                  </a:lnTo>
                  <a:lnTo>
                    <a:pt x="173371" y="42062"/>
                  </a:lnTo>
                  <a:lnTo>
                    <a:pt x="170798" y="28189"/>
                  </a:lnTo>
                  <a:lnTo>
                    <a:pt x="164836" y="17526"/>
                  </a:lnTo>
                  <a:lnTo>
                    <a:pt x="146883" y="1901"/>
                  </a:lnTo>
                  <a:lnTo>
                    <a:pt x="134734" y="0"/>
                  </a:lnTo>
                  <a:lnTo>
                    <a:pt x="106132" y="5439"/>
                  </a:lnTo>
                  <a:lnTo>
                    <a:pt x="64955" y="24421"/>
                  </a:lnTo>
                  <a:lnTo>
                    <a:pt x="32618" y="54744"/>
                  </a:lnTo>
                  <a:lnTo>
                    <a:pt x="0" y="102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54 Serbest Form"/>
            <p:cNvSpPr/>
            <p:nvPr/>
          </p:nvSpPr>
          <p:spPr>
            <a:xfrm>
              <a:off x="8116956" y="3870059"/>
              <a:ext cx="178396" cy="16397"/>
            </a:xfrm>
            <a:custGeom>
              <a:avLst/>
              <a:gdLst/>
              <a:ahLst/>
              <a:cxnLst/>
              <a:rect l="0" t="0" r="0" b="0"/>
              <a:pathLst>
                <a:path w="178396" h="16397">
                  <a:moveTo>
                    <a:pt x="0" y="16396"/>
                  </a:moveTo>
                  <a:lnTo>
                    <a:pt x="45307" y="8844"/>
                  </a:lnTo>
                  <a:lnTo>
                    <a:pt x="107917" y="297"/>
                  </a:lnTo>
                  <a:lnTo>
                    <a:pt x="128578" y="0"/>
                  </a:lnTo>
                  <a:lnTo>
                    <a:pt x="178395" y="3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Serbest Form"/>
            <p:cNvSpPr/>
            <p:nvPr/>
          </p:nvSpPr>
          <p:spPr>
            <a:xfrm>
              <a:off x="8142441" y="3950167"/>
              <a:ext cx="191138" cy="63713"/>
            </a:xfrm>
            <a:custGeom>
              <a:avLst/>
              <a:gdLst/>
              <a:ahLst/>
              <a:cxnLst/>
              <a:rect l="0" t="0" r="0" b="0"/>
              <a:pathLst>
                <a:path w="191138" h="63713">
                  <a:moveTo>
                    <a:pt x="0" y="63712"/>
                  </a:moveTo>
                  <a:lnTo>
                    <a:pt x="49083" y="44834"/>
                  </a:lnTo>
                  <a:lnTo>
                    <a:pt x="87939" y="29889"/>
                  </a:lnTo>
                  <a:lnTo>
                    <a:pt x="138664" y="13284"/>
                  </a:lnTo>
                  <a:lnTo>
                    <a:pt x="1911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56 Serbest Form"/>
            <p:cNvSpPr/>
            <p:nvPr/>
          </p:nvSpPr>
          <p:spPr>
            <a:xfrm>
              <a:off x="8524715" y="3695317"/>
              <a:ext cx="12743" cy="318563"/>
            </a:xfrm>
            <a:custGeom>
              <a:avLst/>
              <a:gdLst/>
              <a:ahLst/>
              <a:cxnLst/>
              <a:rect l="0" t="0" r="0" b="0"/>
              <a:pathLst>
                <a:path w="12743" h="318563">
                  <a:moveTo>
                    <a:pt x="0" y="0"/>
                  </a:moveTo>
                  <a:lnTo>
                    <a:pt x="0" y="45307"/>
                  </a:lnTo>
                  <a:lnTo>
                    <a:pt x="0" y="81174"/>
                  </a:lnTo>
                  <a:lnTo>
                    <a:pt x="0" y="139905"/>
                  </a:lnTo>
                  <a:lnTo>
                    <a:pt x="0" y="188189"/>
                  </a:lnTo>
                  <a:lnTo>
                    <a:pt x="1415" y="245796"/>
                  </a:lnTo>
                  <a:lnTo>
                    <a:pt x="10085" y="296480"/>
                  </a:lnTo>
                  <a:lnTo>
                    <a:pt x="12742" y="318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57 Serbest Form"/>
            <p:cNvSpPr/>
            <p:nvPr/>
          </p:nvSpPr>
          <p:spPr>
            <a:xfrm>
              <a:off x="8700758" y="3607628"/>
              <a:ext cx="221511" cy="383421"/>
            </a:xfrm>
            <a:custGeom>
              <a:avLst/>
              <a:gdLst/>
              <a:ahLst/>
              <a:cxnLst/>
              <a:rect l="0" t="0" r="0" b="0"/>
              <a:pathLst>
                <a:path w="221511" h="383421">
                  <a:moveTo>
                    <a:pt x="2352" y="62204"/>
                  </a:moveTo>
                  <a:lnTo>
                    <a:pt x="48794" y="119618"/>
                  </a:lnTo>
                  <a:lnTo>
                    <a:pt x="100020" y="179223"/>
                  </a:lnTo>
                  <a:lnTo>
                    <a:pt x="123847" y="229734"/>
                  </a:lnTo>
                  <a:lnTo>
                    <a:pt x="142187" y="292779"/>
                  </a:lnTo>
                  <a:lnTo>
                    <a:pt x="148035" y="324671"/>
                  </a:lnTo>
                  <a:lnTo>
                    <a:pt x="145914" y="353003"/>
                  </a:lnTo>
                  <a:lnTo>
                    <a:pt x="140535" y="363673"/>
                  </a:lnTo>
                  <a:lnTo>
                    <a:pt x="123232" y="379305"/>
                  </a:lnTo>
                  <a:lnTo>
                    <a:pt x="97608" y="383420"/>
                  </a:lnTo>
                  <a:lnTo>
                    <a:pt x="70173" y="379114"/>
                  </a:lnTo>
                  <a:lnTo>
                    <a:pt x="38807" y="360770"/>
                  </a:lnTo>
                  <a:lnTo>
                    <a:pt x="20443" y="345450"/>
                  </a:lnTo>
                  <a:lnTo>
                    <a:pt x="948" y="314141"/>
                  </a:lnTo>
                  <a:lnTo>
                    <a:pt x="0" y="302369"/>
                  </a:lnTo>
                  <a:lnTo>
                    <a:pt x="6498" y="277963"/>
                  </a:lnTo>
                  <a:lnTo>
                    <a:pt x="26076" y="247108"/>
                  </a:lnTo>
                  <a:lnTo>
                    <a:pt x="85749" y="194075"/>
                  </a:lnTo>
                  <a:lnTo>
                    <a:pt x="149107" y="142924"/>
                  </a:lnTo>
                  <a:lnTo>
                    <a:pt x="201817" y="85174"/>
                  </a:lnTo>
                  <a:lnTo>
                    <a:pt x="220655" y="48716"/>
                  </a:lnTo>
                  <a:lnTo>
                    <a:pt x="221510" y="36222"/>
                  </a:lnTo>
                  <a:lnTo>
                    <a:pt x="214910" y="11013"/>
                  </a:lnTo>
                  <a:lnTo>
                    <a:pt x="206354" y="4008"/>
                  </a:lnTo>
                  <a:lnTo>
                    <a:pt x="181744" y="0"/>
                  </a:lnTo>
                  <a:lnTo>
                    <a:pt x="142815" y="5703"/>
                  </a:lnTo>
                  <a:lnTo>
                    <a:pt x="111144" y="23124"/>
                  </a:lnTo>
                  <a:lnTo>
                    <a:pt x="96482" y="42004"/>
                  </a:lnTo>
                  <a:lnTo>
                    <a:pt x="86662" y="64553"/>
                  </a:lnTo>
                  <a:lnTo>
                    <a:pt x="78806" y="113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Serbest Form"/>
            <p:cNvSpPr/>
            <p:nvPr/>
          </p:nvSpPr>
          <p:spPr>
            <a:xfrm>
              <a:off x="8963802" y="3661302"/>
              <a:ext cx="195283" cy="276036"/>
            </a:xfrm>
            <a:custGeom>
              <a:avLst/>
              <a:gdLst/>
              <a:ahLst/>
              <a:cxnLst/>
              <a:rect l="0" t="0" r="0" b="0"/>
              <a:pathLst>
                <a:path w="195283" h="276036">
                  <a:moveTo>
                    <a:pt x="57870" y="21273"/>
                  </a:moveTo>
                  <a:lnTo>
                    <a:pt x="17283" y="68624"/>
                  </a:lnTo>
                  <a:lnTo>
                    <a:pt x="1132" y="110750"/>
                  </a:lnTo>
                  <a:lnTo>
                    <a:pt x="0" y="170490"/>
                  </a:lnTo>
                  <a:lnTo>
                    <a:pt x="8631" y="220283"/>
                  </a:lnTo>
                  <a:lnTo>
                    <a:pt x="17580" y="247057"/>
                  </a:lnTo>
                  <a:lnTo>
                    <a:pt x="30997" y="268396"/>
                  </a:lnTo>
                  <a:lnTo>
                    <a:pt x="39954" y="273803"/>
                  </a:lnTo>
                  <a:lnTo>
                    <a:pt x="61233" y="276035"/>
                  </a:lnTo>
                  <a:lnTo>
                    <a:pt x="97094" y="269332"/>
                  </a:lnTo>
                  <a:lnTo>
                    <a:pt x="127856" y="251614"/>
                  </a:lnTo>
                  <a:lnTo>
                    <a:pt x="154904" y="214902"/>
                  </a:lnTo>
                  <a:lnTo>
                    <a:pt x="179239" y="160517"/>
                  </a:lnTo>
                  <a:lnTo>
                    <a:pt x="191838" y="113185"/>
                  </a:lnTo>
                  <a:lnTo>
                    <a:pt x="195282" y="80057"/>
                  </a:lnTo>
                  <a:lnTo>
                    <a:pt x="189261" y="50231"/>
                  </a:lnTo>
                  <a:lnTo>
                    <a:pt x="183692" y="36330"/>
                  </a:lnTo>
                  <a:lnTo>
                    <a:pt x="174315" y="25648"/>
                  </a:lnTo>
                  <a:lnTo>
                    <a:pt x="148795" y="10003"/>
                  </a:lnTo>
                  <a:lnTo>
                    <a:pt x="102587" y="0"/>
                  </a:lnTo>
                  <a:lnTo>
                    <a:pt x="77272" y="5211"/>
                  </a:lnTo>
                  <a:lnTo>
                    <a:pt x="56583" y="18382"/>
                  </a:lnTo>
                  <a:lnTo>
                    <a:pt x="19642" y="59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Serbest Form"/>
            <p:cNvSpPr/>
            <p:nvPr/>
          </p:nvSpPr>
          <p:spPr>
            <a:xfrm>
              <a:off x="9238294" y="3643561"/>
              <a:ext cx="182745" cy="175049"/>
            </a:xfrm>
            <a:custGeom>
              <a:avLst/>
              <a:gdLst/>
              <a:ahLst/>
              <a:cxnLst/>
              <a:rect l="0" t="0" r="0" b="0"/>
              <a:pathLst>
                <a:path w="182745" h="175049">
                  <a:moveTo>
                    <a:pt x="50970" y="13529"/>
                  </a:moveTo>
                  <a:lnTo>
                    <a:pt x="37441" y="0"/>
                  </a:lnTo>
                  <a:lnTo>
                    <a:pt x="30623" y="11589"/>
                  </a:lnTo>
                  <a:lnTo>
                    <a:pt x="15498" y="65996"/>
                  </a:lnTo>
                  <a:lnTo>
                    <a:pt x="25906" y="95229"/>
                  </a:lnTo>
                  <a:lnTo>
                    <a:pt x="79002" y="150364"/>
                  </a:lnTo>
                  <a:lnTo>
                    <a:pt x="120533" y="172981"/>
                  </a:lnTo>
                  <a:lnTo>
                    <a:pt x="135573" y="175048"/>
                  </a:lnTo>
                  <a:lnTo>
                    <a:pt x="147015" y="172178"/>
                  </a:lnTo>
                  <a:lnTo>
                    <a:pt x="156059" y="166018"/>
                  </a:lnTo>
                  <a:lnTo>
                    <a:pt x="169883" y="146430"/>
                  </a:lnTo>
                  <a:lnTo>
                    <a:pt x="180747" y="118846"/>
                  </a:lnTo>
                  <a:lnTo>
                    <a:pt x="182744" y="91485"/>
                  </a:lnTo>
                  <a:lnTo>
                    <a:pt x="177496" y="65166"/>
                  </a:lnTo>
                  <a:lnTo>
                    <a:pt x="165725" y="39311"/>
                  </a:lnTo>
                  <a:lnTo>
                    <a:pt x="155789" y="30717"/>
                  </a:lnTo>
                  <a:lnTo>
                    <a:pt x="129648" y="21168"/>
                  </a:lnTo>
                  <a:lnTo>
                    <a:pt x="102928" y="20700"/>
                  </a:lnTo>
                  <a:lnTo>
                    <a:pt x="78310" y="26626"/>
                  </a:lnTo>
                  <a:lnTo>
                    <a:pt x="15848" y="66691"/>
                  </a:lnTo>
                  <a:lnTo>
                    <a:pt x="0" y="772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8" name="67 Grup"/>
          <p:cNvGrpSpPr/>
          <p:nvPr/>
        </p:nvGrpSpPr>
        <p:grpSpPr>
          <a:xfrm>
            <a:off x="8295351" y="4472608"/>
            <a:ext cx="1350796" cy="586155"/>
            <a:chOff x="8295351" y="4472608"/>
            <a:chExt cx="1350796" cy="586155"/>
          </a:xfrm>
        </p:grpSpPr>
        <p:sp>
          <p:nvSpPr>
            <p:cNvPr id="62" name="61 Serbest Form"/>
            <p:cNvSpPr/>
            <p:nvPr/>
          </p:nvSpPr>
          <p:spPr>
            <a:xfrm>
              <a:off x="8295351" y="4585157"/>
              <a:ext cx="113874" cy="448121"/>
            </a:xfrm>
            <a:custGeom>
              <a:avLst/>
              <a:gdLst/>
              <a:ahLst/>
              <a:cxnLst/>
              <a:rect l="0" t="0" r="0" b="0"/>
              <a:pathLst>
                <a:path w="113874" h="448121">
                  <a:moveTo>
                    <a:pt x="0" y="231498"/>
                  </a:moveTo>
                  <a:lnTo>
                    <a:pt x="22653" y="189967"/>
                  </a:lnTo>
                  <a:lnTo>
                    <a:pt x="53958" y="130922"/>
                  </a:lnTo>
                  <a:lnTo>
                    <a:pt x="79543" y="73801"/>
                  </a:lnTo>
                  <a:lnTo>
                    <a:pt x="100872" y="16447"/>
                  </a:lnTo>
                  <a:lnTo>
                    <a:pt x="105475" y="3181"/>
                  </a:lnTo>
                  <a:lnTo>
                    <a:pt x="108544" y="0"/>
                  </a:lnTo>
                  <a:lnTo>
                    <a:pt x="110590" y="3543"/>
                  </a:lnTo>
                  <a:lnTo>
                    <a:pt x="113873" y="56686"/>
                  </a:lnTo>
                  <a:lnTo>
                    <a:pt x="105765" y="117838"/>
                  </a:lnTo>
                  <a:lnTo>
                    <a:pt x="101658" y="173437"/>
                  </a:lnTo>
                  <a:lnTo>
                    <a:pt x="93519" y="226408"/>
                  </a:lnTo>
                  <a:lnTo>
                    <a:pt x="90478" y="277971"/>
                  </a:lnTo>
                  <a:lnTo>
                    <a:pt x="88161" y="327701"/>
                  </a:lnTo>
                  <a:lnTo>
                    <a:pt x="79186" y="387050"/>
                  </a:lnTo>
                  <a:lnTo>
                    <a:pt x="79085" y="415314"/>
                  </a:lnTo>
                  <a:lnTo>
                    <a:pt x="89197" y="4481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62 Serbest Form"/>
            <p:cNvSpPr/>
            <p:nvPr/>
          </p:nvSpPr>
          <p:spPr>
            <a:xfrm>
              <a:off x="8511973" y="4944080"/>
              <a:ext cx="6765" cy="114683"/>
            </a:xfrm>
            <a:custGeom>
              <a:avLst/>
              <a:gdLst/>
              <a:ahLst/>
              <a:cxnLst/>
              <a:rect l="0" t="0" r="0" b="0"/>
              <a:pathLst>
                <a:path w="6765" h="114683">
                  <a:moveTo>
                    <a:pt x="0" y="0"/>
                  </a:moveTo>
                  <a:lnTo>
                    <a:pt x="6764" y="60881"/>
                  </a:lnTo>
                  <a:lnTo>
                    <a:pt x="6310" y="90770"/>
                  </a:lnTo>
                  <a:lnTo>
                    <a:pt x="0" y="1146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63 Serbest Form"/>
            <p:cNvSpPr/>
            <p:nvPr/>
          </p:nvSpPr>
          <p:spPr>
            <a:xfrm>
              <a:off x="8687523" y="4561603"/>
              <a:ext cx="198070" cy="465845"/>
            </a:xfrm>
            <a:custGeom>
              <a:avLst/>
              <a:gdLst/>
              <a:ahLst/>
              <a:cxnLst/>
              <a:rect l="0" t="0" r="0" b="0"/>
              <a:pathLst>
                <a:path w="198070" h="465845">
                  <a:moveTo>
                    <a:pt x="79300" y="51172"/>
                  </a:moveTo>
                  <a:lnTo>
                    <a:pt x="52241" y="30879"/>
                  </a:lnTo>
                  <a:lnTo>
                    <a:pt x="42854" y="29148"/>
                  </a:lnTo>
                  <a:lnTo>
                    <a:pt x="35181" y="32242"/>
                  </a:lnTo>
                  <a:lnTo>
                    <a:pt x="28650" y="38552"/>
                  </a:lnTo>
                  <a:lnTo>
                    <a:pt x="25711" y="47006"/>
                  </a:lnTo>
                  <a:lnTo>
                    <a:pt x="26221" y="67727"/>
                  </a:lnTo>
                  <a:lnTo>
                    <a:pt x="34469" y="103272"/>
                  </a:lnTo>
                  <a:lnTo>
                    <a:pt x="64149" y="155918"/>
                  </a:lnTo>
                  <a:lnTo>
                    <a:pt x="96234" y="218610"/>
                  </a:lnTo>
                  <a:lnTo>
                    <a:pt x="116677" y="277953"/>
                  </a:lnTo>
                  <a:lnTo>
                    <a:pt x="126242" y="321774"/>
                  </a:lnTo>
                  <a:lnTo>
                    <a:pt x="136239" y="380555"/>
                  </a:lnTo>
                  <a:lnTo>
                    <a:pt x="132450" y="407108"/>
                  </a:lnTo>
                  <a:lnTo>
                    <a:pt x="114397" y="442161"/>
                  </a:lnTo>
                  <a:lnTo>
                    <a:pt x="106945" y="451999"/>
                  </a:lnTo>
                  <a:lnTo>
                    <a:pt x="83563" y="462929"/>
                  </a:lnTo>
                  <a:lnTo>
                    <a:pt x="69399" y="465844"/>
                  </a:lnTo>
                  <a:lnTo>
                    <a:pt x="42334" y="461532"/>
                  </a:lnTo>
                  <a:lnTo>
                    <a:pt x="29172" y="456418"/>
                  </a:lnTo>
                  <a:lnTo>
                    <a:pt x="10770" y="439409"/>
                  </a:lnTo>
                  <a:lnTo>
                    <a:pt x="3880" y="428926"/>
                  </a:lnTo>
                  <a:lnTo>
                    <a:pt x="0" y="405953"/>
                  </a:lnTo>
                  <a:lnTo>
                    <a:pt x="9047" y="349830"/>
                  </a:lnTo>
                  <a:lnTo>
                    <a:pt x="42448" y="291358"/>
                  </a:lnTo>
                  <a:lnTo>
                    <a:pt x="60090" y="268356"/>
                  </a:lnTo>
                  <a:lnTo>
                    <a:pt x="91069" y="238071"/>
                  </a:lnTo>
                  <a:lnTo>
                    <a:pt x="127293" y="184804"/>
                  </a:lnTo>
                  <a:lnTo>
                    <a:pt x="168664" y="126767"/>
                  </a:lnTo>
                  <a:lnTo>
                    <a:pt x="195745" y="76487"/>
                  </a:lnTo>
                  <a:lnTo>
                    <a:pt x="198069" y="51097"/>
                  </a:lnTo>
                  <a:lnTo>
                    <a:pt x="192966" y="27070"/>
                  </a:lnTo>
                  <a:lnTo>
                    <a:pt x="181259" y="6952"/>
                  </a:lnTo>
                  <a:lnTo>
                    <a:pt x="172757" y="1870"/>
                  </a:lnTo>
                  <a:lnTo>
                    <a:pt x="151984" y="0"/>
                  </a:lnTo>
                  <a:lnTo>
                    <a:pt x="132369" y="7663"/>
                  </a:lnTo>
                  <a:lnTo>
                    <a:pt x="114213" y="21924"/>
                  </a:lnTo>
                  <a:lnTo>
                    <a:pt x="96704" y="42421"/>
                  </a:lnTo>
                  <a:lnTo>
                    <a:pt x="87035" y="69464"/>
                  </a:lnTo>
                  <a:lnTo>
                    <a:pt x="77816" y="105202"/>
                  </a:lnTo>
                  <a:lnTo>
                    <a:pt x="66557" y="127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5" name="64 Serbest Form"/>
            <p:cNvSpPr/>
            <p:nvPr/>
          </p:nvSpPr>
          <p:spPr>
            <a:xfrm>
              <a:off x="8970702" y="4472608"/>
              <a:ext cx="89198" cy="535185"/>
            </a:xfrm>
            <a:custGeom>
              <a:avLst/>
              <a:gdLst/>
              <a:ahLst/>
              <a:cxnLst/>
              <a:rect l="0" t="0" r="0" b="0"/>
              <a:pathLst>
                <a:path w="89198" h="535185">
                  <a:moveTo>
                    <a:pt x="89197" y="0"/>
                  </a:moveTo>
                  <a:lnTo>
                    <a:pt x="89197" y="49082"/>
                  </a:lnTo>
                  <a:lnTo>
                    <a:pt x="89197" y="87939"/>
                  </a:lnTo>
                  <a:lnTo>
                    <a:pt x="85421" y="146215"/>
                  </a:lnTo>
                  <a:lnTo>
                    <a:pt x="80440" y="192409"/>
                  </a:lnTo>
                  <a:lnTo>
                    <a:pt x="78226" y="236537"/>
                  </a:lnTo>
                  <a:lnTo>
                    <a:pt x="70215" y="294416"/>
                  </a:lnTo>
                  <a:lnTo>
                    <a:pt x="58875" y="347433"/>
                  </a:lnTo>
                  <a:lnTo>
                    <a:pt x="53313" y="399009"/>
                  </a:lnTo>
                  <a:lnTo>
                    <a:pt x="41260" y="457001"/>
                  </a:lnTo>
                  <a:lnTo>
                    <a:pt x="27957" y="495029"/>
                  </a:lnTo>
                  <a:lnTo>
                    <a:pt x="0" y="5351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6" name="65 Serbest Form"/>
            <p:cNvSpPr/>
            <p:nvPr/>
          </p:nvSpPr>
          <p:spPr>
            <a:xfrm>
              <a:off x="9004182" y="4765685"/>
              <a:ext cx="148679" cy="267593"/>
            </a:xfrm>
            <a:custGeom>
              <a:avLst/>
              <a:gdLst/>
              <a:ahLst/>
              <a:cxnLst/>
              <a:rect l="0" t="0" r="0" b="0"/>
              <a:pathLst>
                <a:path w="148679" h="267593">
                  <a:moveTo>
                    <a:pt x="132172" y="0"/>
                  </a:moveTo>
                  <a:lnTo>
                    <a:pt x="94416" y="18877"/>
                  </a:lnTo>
                  <a:lnTo>
                    <a:pt x="41769" y="46618"/>
                  </a:lnTo>
                  <a:lnTo>
                    <a:pt x="8931" y="68385"/>
                  </a:lnTo>
                  <a:lnTo>
                    <a:pt x="1873" y="78154"/>
                  </a:lnTo>
                  <a:lnTo>
                    <a:pt x="0" y="87499"/>
                  </a:lnTo>
                  <a:lnTo>
                    <a:pt x="1583" y="96560"/>
                  </a:lnTo>
                  <a:lnTo>
                    <a:pt x="6885" y="104016"/>
                  </a:lnTo>
                  <a:lnTo>
                    <a:pt x="69766" y="144113"/>
                  </a:lnTo>
                  <a:lnTo>
                    <a:pt x="115912" y="168530"/>
                  </a:lnTo>
                  <a:lnTo>
                    <a:pt x="133440" y="185337"/>
                  </a:lnTo>
                  <a:lnTo>
                    <a:pt x="145950" y="206965"/>
                  </a:lnTo>
                  <a:lnTo>
                    <a:pt x="148678" y="230736"/>
                  </a:lnTo>
                  <a:lnTo>
                    <a:pt x="144914" y="267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7" name="66 Serbest Form"/>
            <p:cNvSpPr/>
            <p:nvPr/>
          </p:nvSpPr>
          <p:spPr>
            <a:xfrm>
              <a:off x="9307984" y="4788517"/>
              <a:ext cx="338163" cy="181049"/>
            </a:xfrm>
            <a:custGeom>
              <a:avLst/>
              <a:gdLst/>
              <a:ahLst/>
              <a:cxnLst/>
              <a:rect l="0" t="0" r="0" b="0"/>
              <a:pathLst>
                <a:path w="338163" h="181049">
                  <a:moveTo>
                    <a:pt x="6765" y="53623"/>
                  </a:moveTo>
                  <a:lnTo>
                    <a:pt x="0" y="114504"/>
                  </a:lnTo>
                  <a:lnTo>
                    <a:pt x="839" y="129606"/>
                  </a:lnTo>
                  <a:lnTo>
                    <a:pt x="4230" y="136842"/>
                  </a:lnTo>
                  <a:lnTo>
                    <a:pt x="9323" y="138835"/>
                  </a:lnTo>
                  <a:lnTo>
                    <a:pt x="14133" y="135916"/>
                  </a:lnTo>
                  <a:lnTo>
                    <a:pt x="27668" y="111514"/>
                  </a:lnTo>
                  <a:lnTo>
                    <a:pt x="48702" y="68991"/>
                  </a:lnTo>
                  <a:lnTo>
                    <a:pt x="55960" y="59621"/>
                  </a:lnTo>
                  <a:lnTo>
                    <a:pt x="65046" y="54790"/>
                  </a:lnTo>
                  <a:lnTo>
                    <a:pt x="86469" y="53198"/>
                  </a:lnTo>
                  <a:lnTo>
                    <a:pt x="96713" y="57587"/>
                  </a:lnTo>
                  <a:lnTo>
                    <a:pt x="115646" y="73791"/>
                  </a:lnTo>
                  <a:lnTo>
                    <a:pt x="127490" y="78395"/>
                  </a:lnTo>
                  <a:lnTo>
                    <a:pt x="155753" y="79735"/>
                  </a:lnTo>
                  <a:lnTo>
                    <a:pt x="179641" y="71835"/>
                  </a:lnTo>
                  <a:lnTo>
                    <a:pt x="237081" y="35675"/>
                  </a:lnTo>
                  <a:lnTo>
                    <a:pt x="299967" y="797"/>
                  </a:lnTo>
                  <a:lnTo>
                    <a:pt x="311252" y="0"/>
                  </a:lnTo>
                  <a:lnTo>
                    <a:pt x="331341" y="6665"/>
                  </a:lnTo>
                  <a:lnTo>
                    <a:pt x="336416" y="15239"/>
                  </a:lnTo>
                  <a:lnTo>
                    <a:pt x="338162" y="69690"/>
                  </a:lnTo>
                  <a:lnTo>
                    <a:pt x="331322" y="128218"/>
                  </a:lnTo>
                  <a:lnTo>
                    <a:pt x="325327" y="181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69" name="68 Serbest Form"/>
          <p:cNvSpPr/>
          <p:nvPr/>
        </p:nvSpPr>
        <p:spPr>
          <a:xfrm>
            <a:off x="3638369" y="5980126"/>
            <a:ext cx="572595" cy="706869"/>
          </a:xfrm>
          <a:custGeom>
            <a:avLst/>
            <a:gdLst/>
            <a:ahLst/>
            <a:cxnLst/>
            <a:rect l="0" t="0" r="0" b="0"/>
            <a:pathLst>
              <a:path w="572595" h="706869">
                <a:moveTo>
                  <a:pt x="197115" y="85292"/>
                </a:moveTo>
                <a:lnTo>
                  <a:pt x="190351" y="64998"/>
                </a:lnTo>
                <a:lnTo>
                  <a:pt x="184111" y="61852"/>
                </a:lnTo>
                <a:lnTo>
                  <a:pt x="175703" y="62585"/>
                </a:lnTo>
                <a:lnTo>
                  <a:pt x="156451" y="70953"/>
                </a:lnTo>
                <a:lnTo>
                  <a:pt x="112404" y="107437"/>
                </a:lnTo>
                <a:lnTo>
                  <a:pt x="79649" y="150861"/>
                </a:lnTo>
                <a:lnTo>
                  <a:pt x="46688" y="212961"/>
                </a:lnTo>
                <a:lnTo>
                  <a:pt x="29210" y="251016"/>
                </a:lnTo>
                <a:lnTo>
                  <a:pt x="19377" y="312101"/>
                </a:lnTo>
                <a:lnTo>
                  <a:pt x="9162" y="363296"/>
                </a:lnTo>
                <a:lnTo>
                  <a:pt x="0" y="421254"/>
                </a:lnTo>
                <a:lnTo>
                  <a:pt x="4993" y="474924"/>
                </a:lnTo>
                <a:lnTo>
                  <a:pt x="15440" y="525278"/>
                </a:lnTo>
                <a:lnTo>
                  <a:pt x="30334" y="567728"/>
                </a:lnTo>
                <a:lnTo>
                  <a:pt x="68209" y="620125"/>
                </a:lnTo>
                <a:lnTo>
                  <a:pt x="88854" y="644389"/>
                </a:lnTo>
                <a:lnTo>
                  <a:pt x="144477" y="679262"/>
                </a:lnTo>
                <a:lnTo>
                  <a:pt x="203551" y="700204"/>
                </a:lnTo>
                <a:lnTo>
                  <a:pt x="252981" y="706868"/>
                </a:lnTo>
                <a:lnTo>
                  <a:pt x="303495" y="702077"/>
                </a:lnTo>
                <a:lnTo>
                  <a:pt x="361127" y="686358"/>
                </a:lnTo>
                <a:lnTo>
                  <a:pt x="413413" y="657454"/>
                </a:lnTo>
                <a:lnTo>
                  <a:pt x="464643" y="617712"/>
                </a:lnTo>
                <a:lnTo>
                  <a:pt x="505492" y="567544"/>
                </a:lnTo>
                <a:lnTo>
                  <a:pt x="537053" y="504566"/>
                </a:lnTo>
                <a:lnTo>
                  <a:pt x="557340" y="444355"/>
                </a:lnTo>
                <a:lnTo>
                  <a:pt x="563890" y="397763"/>
                </a:lnTo>
                <a:lnTo>
                  <a:pt x="572594" y="341325"/>
                </a:lnTo>
                <a:lnTo>
                  <a:pt x="570612" y="279769"/>
                </a:lnTo>
                <a:lnTo>
                  <a:pt x="567822" y="223459"/>
                </a:lnTo>
                <a:lnTo>
                  <a:pt x="560231" y="170907"/>
                </a:lnTo>
                <a:lnTo>
                  <a:pt x="534808" y="112586"/>
                </a:lnTo>
                <a:lnTo>
                  <a:pt x="494162" y="54067"/>
                </a:lnTo>
                <a:lnTo>
                  <a:pt x="462108" y="33407"/>
                </a:lnTo>
                <a:lnTo>
                  <a:pt x="400653" y="9275"/>
                </a:lnTo>
                <a:lnTo>
                  <a:pt x="358891" y="0"/>
                </a:lnTo>
                <a:lnTo>
                  <a:pt x="314424" y="1027"/>
                </a:lnTo>
                <a:lnTo>
                  <a:pt x="261347" y="14058"/>
                </a:lnTo>
                <a:lnTo>
                  <a:pt x="211045" y="44535"/>
                </a:lnTo>
                <a:lnTo>
                  <a:pt x="184373" y="5980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5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00" y="215900"/>
            <a:ext cx="7787878" cy="461141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649866" y="602357"/>
            <a:ext cx="38195" cy="1869684"/>
          </a:xfrm>
          <a:custGeom>
            <a:avLst/>
            <a:gdLst/>
            <a:ahLst/>
            <a:cxnLst/>
            <a:rect l="0" t="0" r="0" b="0"/>
            <a:pathLst>
              <a:path w="38195" h="1869684">
                <a:moveTo>
                  <a:pt x="0" y="22024"/>
                </a:moveTo>
                <a:lnTo>
                  <a:pt x="6764" y="1730"/>
                </a:lnTo>
                <a:lnTo>
                  <a:pt x="10173" y="0"/>
                </a:lnTo>
                <a:lnTo>
                  <a:pt x="13861" y="3094"/>
                </a:lnTo>
                <a:lnTo>
                  <a:pt x="17735" y="9404"/>
                </a:lnTo>
                <a:lnTo>
                  <a:pt x="23189" y="45343"/>
                </a:lnTo>
                <a:lnTo>
                  <a:pt x="16274" y="108224"/>
                </a:lnTo>
                <a:lnTo>
                  <a:pt x="13789" y="158314"/>
                </a:lnTo>
                <a:lnTo>
                  <a:pt x="13052" y="209023"/>
                </a:lnTo>
                <a:lnTo>
                  <a:pt x="14250" y="258500"/>
                </a:lnTo>
                <a:lnTo>
                  <a:pt x="22846" y="317764"/>
                </a:lnTo>
                <a:lnTo>
                  <a:pt x="31728" y="376822"/>
                </a:lnTo>
                <a:lnTo>
                  <a:pt x="36943" y="439563"/>
                </a:lnTo>
                <a:lnTo>
                  <a:pt x="37847" y="489628"/>
                </a:lnTo>
                <a:lnTo>
                  <a:pt x="38114" y="540331"/>
                </a:lnTo>
                <a:lnTo>
                  <a:pt x="38194" y="591221"/>
                </a:lnTo>
                <a:lnTo>
                  <a:pt x="36801" y="640752"/>
                </a:lnTo>
                <a:lnTo>
                  <a:pt x="28140" y="700034"/>
                </a:lnTo>
                <a:lnTo>
                  <a:pt x="26271" y="749133"/>
                </a:lnTo>
                <a:lnTo>
                  <a:pt x="25718" y="799548"/>
                </a:lnTo>
                <a:lnTo>
                  <a:pt x="25554" y="850354"/>
                </a:lnTo>
                <a:lnTo>
                  <a:pt x="18734" y="911494"/>
                </a:lnTo>
                <a:lnTo>
                  <a:pt x="13926" y="974645"/>
                </a:lnTo>
                <a:lnTo>
                  <a:pt x="9200" y="1037880"/>
                </a:lnTo>
                <a:lnTo>
                  <a:pt x="5505" y="1065333"/>
                </a:lnTo>
                <a:lnTo>
                  <a:pt x="7118" y="1117566"/>
                </a:lnTo>
                <a:lnTo>
                  <a:pt x="1406" y="1175549"/>
                </a:lnTo>
                <a:lnTo>
                  <a:pt x="7619" y="1232782"/>
                </a:lnTo>
                <a:lnTo>
                  <a:pt x="5700" y="1293379"/>
                </a:lnTo>
                <a:lnTo>
                  <a:pt x="11351" y="1353434"/>
                </a:lnTo>
                <a:lnTo>
                  <a:pt x="21225" y="1411076"/>
                </a:lnTo>
                <a:lnTo>
                  <a:pt x="24222" y="1458971"/>
                </a:lnTo>
                <a:lnTo>
                  <a:pt x="25111" y="1509030"/>
                </a:lnTo>
                <a:lnTo>
                  <a:pt x="26790" y="1558314"/>
                </a:lnTo>
                <a:lnTo>
                  <a:pt x="32793" y="1600446"/>
                </a:lnTo>
                <a:lnTo>
                  <a:pt x="27348" y="1656511"/>
                </a:lnTo>
                <a:lnTo>
                  <a:pt x="26037" y="1705053"/>
                </a:lnTo>
                <a:lnTo>
                  <a:pt x="25648" y="1755303"/>
                </a:lnTo>
                <a:lnTo>
                  <a:pt x="25533" y="1806060"/>
                </a:lnTo>
                <a:lnTo>
                  <a:pt x="25499" y="1845640"/>
                </a:lnTo>
                <a:lnTo>
                  <a:pt x="25485" y="18696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erbest Form"/>
          <p:cNvSpPr/>
          <p:nvPr/>
        </p:nvSpPr>
        <p:spPr>
          <a:xfrm>
            <a:off x="1911371" y="1785149"/>
            <a:ext cx="1822174" cy="75253"/>
          </a:xfrm>
          <a:custGeom>
            <a:avLst/>
            <a:gdLst/>
            <a:ahLst/>
            <a:cxnLst/>
            <a:rect l="0" t="0" r="0" b="0"/>
            <a:pathLst>
              <a:path w="1822174" h="75253">
                <a:moveTo>
                  <a:pt x="0" y="75252"/>
                </a:moveTo>
                <a:lnTo>
                  <a:pt x="6764" y="54958"/>
                </a:lnTo>
                <a:lnTo>
                  <a:pt x="21412" y="41219"/>
                </a:lnTo>
                <a:lnTo>
                  <a:pt x="72189" y="20863"/>
                </a:lnTo>
                <a:lnTo>
                  <a:pt x="120183" y="14302"/>
                </a:lnTo>
                <a:lnTo>
                  <a:pt x="170271" y="12358"/>
                </a:lnTo>
                <a:lnTo>
                  <a:pt x="227760" y="19043"/>
                </a:lnTo>
                <a:lnTo>
                  <a:pt x="283793" y="13441"/>
                </a:lnTo>
                <a:lnTo>
                  <a:pt x="332329" y="12103"/>
                </a:lnTo>
                <a:lnTo>
                  <a:pt x="392702" y="4886"/>
                </a:lnTo>
                <a:lnTo>
                  <a:pt x="455702" y="0"/>
                </a:lnTo>
                <a:lnTo>
                  <a:pt x="518907" y="2810"/>
                </a:lnTo>
                <a:lnTo>
                  <a:pt x="579477" y="9815"/>
                </a:lnTo>
                <a:lnTo>
                  <a:pt x="629167" y="4264"/>
                </a:lnTo>
                <a:lnTo>
                  <a:pt x="687938" y="8634"/>
                </a:lnTo>
                <a:lnTo>
                  <a:pt x="748838" y="7190"/>
                </a:lnTo>
                <a:lnTo>
                  <a:pt x="775972" y="3943"/>
                </a:lnTo>
                <a:lnTo>
                  <a:pt x="828000" y="5844"/>
                </a:lnTo>
                <a:lnTo>
                  <a:pt x="855046" y="3345"/>
                </a:lnTo>
                <a:lnTo>
                  <a:pt x="902112" y="8482"/>
                </a:lnTo>
                <a:lnTo>
                  <a:pt x="951925" y="10634"/>
                </a:lnTo>
                <a:lnTo>
                  <a:pt x="1002552" y="11271"/>
                </a:lnTo>
                <a:lnTo>
                  <a:pt x="1053420" y="11460"/>
                </a:lnTo>
                <a:lnTo>
                  <a:pt x="1104360" y="11516"/>
                </a:lnTo>
                <a:lnTo>
                  <a:pt x="1155321" y="11532"/>
                </a:lnTo>
                <a:lnTo>
                  <a:pt x="1206288" y="11537"/>
                </a:lnTo>
                <a:lnTo>
                  <a:pt x="1257258" y="11539"/>
                </a:lnTo>
                <a:lnTo>
                  <a:pt x="1306811" y="12955"/>
                </a:lnTo>
                <a:lnTo>
                  <a:pt x="1366101" y="21625"/>
                </a:lnTo>
                <a:lnTo>
                  <a:pt x="1425164" y="30521"/>
                </a:lnTo>
                <a:lnTo>
                  <a:pt x="1487906" y="44497"/>
                </a:lnTo>
                <a:lnTo>
                  <a:pt x="1537972" y="48205"/>
                </a:lnTo>
                <a:lnTo>
                  <a:pt x="1587258" y="50720"/>
                </a:lnTo>
                <a:lnTo>
                  <a:pt x="1646458" y="59761"/>
                </a:lnTo>
                <a:lnTo>
                  <a:pt x="1695543" y="61695"/>
                </a:lnTo>
                <a:lnTo>
                  <a:pt x="1745954" y="62268"/>
                </a:lnTo>
                <a:lnTo>
                  <a:pt x="1789207" y="58662"/>
                </a:lnTo>
                <a:lnTo>
                  <a:pt x="1822173" y="4976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erbest Form"/>
          <p:cNvSpPr/>
          <p:nvPr/>
        </p:nvSpPr>
        <p:spPr>
          <a:xfrm>
            <a:off x="6409464" y="4205016"/>
            <a:ext cx="764550" cy="637125"/>
          </a:xfrm>
          <a:custGeom>
            <a:avLst/>
            <a:gdLst/>
            <a:ahLst/>
            <a:cxnLst/>
            <a:rect l="0" t="0" r="0" b="0"/>
            <a:pathLst>
              <a:path w="764550" h="637125">
                <a:moveTo>
                  <a:pt x="0" y="637124"/>
                </a:moveTo>
                <a:lnTo>
                  <a:pt x="21762" y="608021"/>
                </a:lnTo>
                <a:lnTo>
                  <a:pt x="81232" y="547720"/>
                </a:lnTo>
                <a:lnTo>
                  <a:pt x="134032" y="501736"/>
                </a:lnTo>
                <a:lnTo>
                  <a:pt x="187041" y="458572"/>
                </a:lnTo>
                <a:lnTo>
                  <a:pt x="243526" y="412545"/>
                </a:lnTo>
                <a:lnTo>
                  <a:pt x="302230" y="365827"/>
                </a:lnTo>
                <a:lnTo>
                  <a:pt x="345855" y="324595"/>
                </a:lnTo>
                <a:lnTo>
                  <a:pt x="404222" y="280570"/>
                </a:lnTo>
                <a:lnTo>
                  <a:pt x="459942" y="237891"/>
                </a:lnTo>
                <a:lnTo>
                  <a:pt x="515837" y="195389"/>
                </a:lnTo>
                <a:lnTo>
                  <a:pt x="570444" y="152911"/>
                </a:lnTo>
                <a:lnTo>
                  <a:pt x="590499" y="137336"/>
                </a:lnTo>
                <a:lnTo>
                  <a:pt x="643675" y="104416"/>
                </a:lnTo>
                <a:lnTo>
                  <a:pt x="697924" y="63479"/>
                </a:lnTo>
                <a:lnTo>
                  <a:pt x="717948" y="48035"/>
                </a:lnTo>
                <a:lnTo>
                  <a:pt x="748854" y="29964"/>
                </a:lnTo>
                <a:lnTo>
                  <a:pt x="764549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9" name="8 Grup"/>
          <p:cNvGrpSpPr/>
          <p:nvPr/>
        </p:nvGrpSpPr>
        <p:grpSpPr>
          <a:xfrm>
            <a:off x="1274247" y="3045451"/>
            <a:ext cx="1427057" cy="838374"/>
            <a:chOff x="1274247" y="3045451"/>
            <a:chExt cx="1427057" cy="838374"/>
          </a:xfrm>
        </p:grpSpPr>
        <p:sp>
          <p:nvSpPr>
            <p:cNvPr id="7" name="6 Serbest Form"/>
            <p:cNvSpPr/>
            <p:nvPr/>
          </p:nvSpPr>
          <p:spPr>
            <a:xfrm>
              <a:off x="1274247" y="3644347"/>
              <a:ext cx="1248763" cy="239478"/>
            </a:xfrm>
            <a:custGeom>
              <a:avLst/>
              <a:gdLst/>
              <a:ahLst/>
              <a:cxnLst/>
              <a:rect l="0" t="0" r="0" b="0"/>
              <a:pathLst>
                <a:path w="1248763" h="239478">
                  <a:moveTo>
                    <a:pt x="0" y="89197"/>
                  </a:moveTo>
                  <a:lnTo>
                    <a:pt x="21762" y="108128"/>
                  </a:lnTo>
                  <a:lnTo>
                    <a:pt x="81232" y="144474"/>
                  </a:lnTo>
                  <a:lnTo>
                    <a:pt x="140796" y="169349"/>
                  </a:lnTo>
                  <a:lnTo>
                    <a:pt x="203963" y="191065"/>
                  </a:lnTo>
                  <a:lnTo>
                    <a:pt x="245907" y="200083"/>
                  </a:lnTo>
                  <a:lnTo>
                    <a:pt x="304053" y="209894"/>
                  </a:lnTo>
                  <a:lnTo>
                    <a:pt x="365198" y="216709"/>
                  </a:lnTo>
                  <a:lnTo>
                    <a:pt x="423421" y="226445"/>
                  </a:lnTo>
                  <a:lnTo>
                    <a:pt x="472337" y="228500"/>
                  </a:lnTo>
                  <a:lnTo>
                    <a:pt x="532838" y="235958"/>
                  </a:lnTo>
                  <a:lnTo>
                    <a:pt x="595863" y="239477"/>
                  </a:lnTo>
                  <a:lnTo>
                    <a:pt x="645979" y="232990"/>
                  </a:lnTo>
                  <a:lnTo>
                    <a:pt x="696695" y="231855"/>
                  </a:lnTo>
                  <a:lnTo>
                    <a:pt x="746174" y="237025"/>
                  </a:lnTo>
                  <a:lnTo>
                    <a:pt x="805439" y="231297"/>
                  </a:lnTo>
                  <a:lnTo>
                    <a:pt x="864497" y="222982"/>
                  </a:lnTo>
                  <a:lnTo>
                    <a:pt x="917065" y="207706"/>
                  </a:lnTo>
                  <a:lnTo>
                    <a:pt x="968350" y="191054"/>
                  </a:lnTo>
                  <a:lnTo>
                    <a:pt x="1019382" y="174131"/>
                  </a:lnTo>
                  <a:lnTo>
                    <a:pt x="1070365" y="157154"/>
                  </a:lnTo>
                  <a:lnTo>
                    <a:pt x="1121337" y="140167"/>
                  </a:lnTo>
                  <a:lnTo>
                    <a:pt x="1145407" y="130257"/>
                  </a:lnTo>
                  <a:lnTo>
                    <a:pt x="1192799" y="92700"/>
                  </a:lnTo>
                  <a:lnTo>
                    <a:pt x="1233478" y="31439"/>
                  </a:lnTo>
                  <a:lnTo>
                    <a:pt x="12487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Serbest Form"/>
            <p:cNvSpPr/>
            <p:nvPr/>
          </p:nvSpPr>
          <p:spPr>
            <a:xfrm>
              <a:off x="2535752" y="3045451"/>
              <a:ext cx="165552" cy="598897"/>
            </a:xfrm>
            <a:custGeom>
              <a:avLst/>
              <a:gdLst/>
              <a:ahLst/>
              <a:cxnLst/>
              <a:rect l="0" t="0" r="0" b="0"/>
              <a:pathLst>
                <a:path w="165552" h="598897">
                  <a:moveTo>
                    <a:pt x="0" y="598896"/>
                  </a:moveTo>
                  <a:lnTo>
                    <a:pt x="53207" y="574396"/>
                  </a:lnTo>
                  <a:lnTo>
                    <a:pt x="109885" y="526402"/>
                  </a:lnTo>
                  <a:lnTo>
                    <a:pt x="128993" y="494355"/>
                  </a:lnTo>
                  <a:lnTo>
                    <a:pt x="152557" y="432902"/>
                  </a:lnTo>
                  <a:lnTo>
                    <a:pt x="161772" y="391140"/>
                  </a:lnTo>
                  <a:lnTo>
                    <a:pt x="164502" y="342898"/>
                  </a:lnTo>
                  <a:lnTo>
                    <a:pt x="165312" y="292737"/>
                  </a:lnTo>
                  <a:lnTo>
                    <a:pt x="165551" y="242006"/>
                  </a:lnTo>
                  <a:lnTo>
                    <a:pt x="158868" y="180892"/>
                  </a:lnTo>
                  <a:lnTo>
                    <a:pt x="142498" y="129334"/>
                  </a:lnTo>
                  <a:lnTo>
                    <a:pt x="112140" y="74749"/>
                  </a:lnTo>
                  <a:lnTo>
                    <a:pt x="79336" y="22603"/>
                  </a:lnTo>
                  <a:lnTo>
                    <a:pt x="74128" y="10821"/>
                  </a:lnTo>
                  <a:lnTo>
                    <a:pt x="69240" y="4383"/>
                  </a:lnTo>
                  <a:lnTo>
                    <a:pt x="64566" y="1506"/>
                  </a:lnTo>
                  <a:lnTo>
                    <a:pt x="509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2" name="11 Grup"/>
          <p:cNvGrpSpPr/>
          <p:nvPr/>
        </p:nvGrpSpPr>
        <p:grpSpPr>
          <a:xfrm>
            <a:off x="1274701" y="1109558"/>
            <a:ext cx="611186" cy="1298770"/>
            <a:chOff x="1274701" y="1109558"/>
            <a:chExt cx="611186" cy="1298770"/>
          </a:xfrm>
        </p:grpSpPr>
        <p:sp>
          <p:nvSpPr>
            <p:cNvPr id="10" name="9 Serbest Form"/>
            <p:cNvSpPr/>
            <p:nvPr/>
          </p:nvSpPr>
          <p:spPr>
            <a:xfrm>
              <a:off x="1274701" y="1261504"/>
              <a:ext cx="139714" cy="1146824"/>
            </a:xfrm>
            <a:custGeom>
              <a:avLst/>
              <a:gdLst/>
              <a:ahLst/>
              <a:cxnLst/>
              <a:rect l="0" t="0" r="0" b="0"/>
              <a:pathLst>
                <a:path w="139714" h="1146824">
                  <a:moveTo>
                    <a:pt x="25031" y="1146823"/>
                  </a:moveTo>
                  <a:lnTo>
                    <a:pt x="21255" y="1095154"/>
                  </a:lnTo>
                  <a:lnTo>
                    <a:pt x="7295" y="1044745"/>
                  </a:lnTo>
                  <a:lnTo>
                    <a:pt x="1077" y="983713"/>
                  </a:lnTo>
                  <a:lnTo>
                    <a:pt x="0" y="933943"/>
                  </a:lnTo>
                  <a:lnTo>
                    <a:pt x="1096" y="883329"/>
                  </a:lnTo>
                  <a:lnTo>
                    <a:pt x="8343" y="832465"/>
                  </a:lnTo>
                  <a:lnTo>
                    <a:pt x="12535" y="782942"/>
                  </a:lnTo>
                  <a:lnTo>
                    <a:pt x="22143" y="723662"/>
                  </a:lnTo>
                  <a:lnTo>
                    <a:pt x="31225" y="664601"/>
                  </a:lnTo>
                  <a:lnTo>
                    <a:pt x="36480" y="601860"/>
                  </a:lnTo>
                  <a:lnTo>
                    <a:pt x="41293" y="538706"/>
                  </a:lnTo>
                  <a:lnTo>
                    <a:pt x="55459" y="484910"/>
                  </a:lnTo>
                  <a:lnTo>
                    <a:pt x="63134" y="424625"/>
                  </a:lnTo>
                  <a:lnTo>
                    <a:pt x="76815" y="370347"/>
                  </a:lnTo>
                  <a:lnTo>
                    <a:pt x="93152" y="318723"/>
                  </a:lnTo>
                  <a:lnTo>
                    <a:pt x="108597" y="266208"/>
                  </a:lnTo>
                  <a:lnTo>
                    <a:pt x="116891" y="206543"/>
                  </a:lnTo>
                  <a:lnTo>
                    <a:pt x="124980" y="146672"/>
                  </a:lnTo>
                  <a:lnTo>
                    <a:pt x="135335" y="89067"/>
                  </a:lnTo>
                  <a:lnTo>
                    <a:pt x="138848" y="32172"/>
                  </a:lnTo>
                  <a:lnTo>
                    <a:pt x="1397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1439899" y="1109558"/>
              <a:ext cx="445988" cy="113720"/>
            </a:xfrm>
            <a:custGeom>
              <a:avLst/>
              <a:gdLst/>
              <a:ahLst/>
              <a:cxnLst/>
              <a:rect l="0" t="0" r="0" b="0"/>
              <a:pathLst>
                <a:path w="445988" h="113720">
                  <a:moveTo>
                    <a:pt x="0" y="113719"/>
                  </a:moveTo>
                  <a:lnTo>
                    <a:pt x="21762" y="84616"/>
                  </a:lnTo>
                  <a:lnTo>
                    <a:pt x="53642" y="60104"/>
                  </a:lnTo>
                  <a:lnTo>
                    <a:pt x="115034" y="27023"/>
                  </a:lnTo>
                  <a:lnTo>
                    <a:pt x="174479" y="13374"/>
                  </a:lnTo>
                  <a:lnTo>
                    <a:pt x="232367" y="2288"/>
                  </a:lnTo>
                  <a:lnTo>
                    <a:pt x="281224" y="0"/>
                  </a:lnTo>
                  <a:lnTo>
                    <a:pt x="327793" y="3098"/>
                  </a:lnTo>
                  <a:lnTo>
                    <a:pt x="353813" y="10752"/>
                  </a:lnTo>
                  <a:lnTo>
                    <a:pt x="393590" y="38739"/>
                  </a:lnTo>
                  <a:lnTo>
                    <a:pt x="428715" y="71536"/>
                  </a:lnTo>
                  <a:lnTo>
                    <a:pt x="438310" y="88364"/>
                  </a:lnTo>
                  <a:lnTo>
                    <a:pt x="445987" y="113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3" name="12 Serbest Form"/>
          <p:cNvSpPr/>
          <p:nvPr/>
        </p:nvSpPr>
        <p:spPr>
          <a:xfrm>
            <a:off x="89197" y="4331060"/>
            <a:ext cx="458730" cy="536566"/>
          </a:xfrm>
          <a:custGeom>
            <a:avLst/>
            <a:gdLst/>
            <a:ahLst/>
            <a:cxnLst/>
            <a:rect l="0" t="0" r="0" b="0"/>
            <a:pathLst>
              <a:path w="458730" h="536566">
                <a:moveTo>
                  <a:pt x="0" y="536565"/>
                </a:moveTo>
                <a:lnTo>
                  <a:pt x="24500" y="483358"/>
                </a:lnTo>
                <a:lnTo>
                  <a:pt x="72494" y="419915"/>
                </a:lnTo>
                <a:lnTo>
                  <a:pt x="108410" y="357911"/>
                </a:lnTo>
                <a:lnTo>
                  <a:pt x="157747" y="294424"/>
                </a:lnTo>
                <a:lnTo>
                  <a:pt x="210494" y="237506"/>
                </a:lnTo>
                <a:lnTo>
                  <a:pt x="268463" y="175212"/>
                </a:lnTo>
                <a:lnTo>
                  <a:pt x="318734" y="117679"/>
                </a:lnTo>
                <a:lnTo>
                  <a:pt x="378521" y="66425"/>
                </a:lnTo>
                <a:lnTo>
                  <a:pt x="441519" y="5707"/>
                </a:lnTo>
                <a:lnTo>
                  <a:pt x="447256" y="1433"/>
                </a:lnTo>
                <a:lnTo>
                  <a:pt x="451080" y="0"/>
                </a:lnTo>
                <a:lnTo>
                  <a:pt x="458729" y="138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Serbest Form"/>
          <p:cNvSpPr/>
          <p:nvPr/>
        </p:nvSpPr>
        <p:spPr>
          <a:xfrm>
            <a:off x="4319699" y="4253763"/>
            <a:ext cx="764549" cy="473696"/>
          </a:xfrm>
          <a:custGeom>
            <a:avLst/>
            <a:gdLst/>
            <a:ahLst/>
            <a:cxnLst/>
            <a:rect l="0" t="0" r="0" b="0"/>
            <a:pathLst>
              <a:path w="764549" h="473696">
                <a:moveTo>
                  <a:pt x="0" y="473695"/>
                </a:moveTo>
                <a:lnTo>
                  <a:pt x="50865" y="434419"/>
                </a:lnTo>
                <a:lnTo>
                  <a:pt x="105841" y="396929"/>
                </a:lnTo>
                <a:lnTo>
                  <a:pt x="167681" y="349984"/>
                </a:lnTo>
                <a:lnTo>
                  <a:pt x="220483" y="313023"/>
                </a:lnTo>
                <a:lnTo>
                  <a:pt x="277111" y="271114"/>
                </a:lnTo>
                <a:lnTo>
                  <a:pt x="336857" y="234608"/>
                </a:lnTo>
                <a:lnTo>
                  <a:pt x="391972" y="203284"/>
                </a:lnTo>
                <a:lnTo>
                  <a:pt x="423375" y="183558"/>
                </a:lnTo>
                <a:lnTo>
                  <a:pt x="486008" y="149594"/>
                </a:lnTo>
                <a:lnTo>
                  <a:pt x="541568" y="116650"/>
                </a:lnTo>
                <a:lnTo>
                  <a:pt x="564922" y="101218"/>
                </a:lnTo>
                <a:lnTo>
                  <a:pt x="622285" y="75999"/>
                </a:lnTo>
                <a:lnTo>
                  <a:pt x="674936" y="44169"/>
                </a:lnTo>
                <a:lnTo>
                  <a:pt x="735233" y="12239"/>
                </a:lnTo>
                <a:lnTo>
                  <a:pt x="751519" y="1011"/>
                </a:lnTo>
                <a:lnTo>
                  <a:pt x="755862" y="0"/>
                </a:lnTo>
                <a:lnTo>
                  <a:pt x="764548" y="222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Serbest Form"/>
          <p:cNvSpPr/>
          <p:nvPr/>
        </p:nvSpPr>
        <p:spPr>
          <a:xfrm>
            <a:off x="2033677" y="4225222"/>
            <a:ext cx="731100" cy="803920"/>
          </a:xfrm>
          <a:custGeom>
            <a:avLst/>
            <a:gdLst/>
            <a:ahLst/>
            <a:cxnLst/>
            <a:rect l="0" t="0" r="0" b="0"/>
            <a:pathLst>
              <a:path w="731100" h="803920">
                <a:moveTo>
                  <a:pt x="336423" y="221901"/>
                </a:moveTo>
                <a:lnTo>
                  <a:pt x="287422" y="172901"/>
                </a:lnTo>
                <a:lnTo>
                  <a:pt x="253292" y="157648"/>
                </a:lnTo>
                <a:lnTo>
                  <a:pt x="215942" y="152285"/>
                </a:lnTo>
                <a:lnTo>
                  <a:pt x="164490" y="157226"/>
                </a:lnTo>
                <a:lnTo>
                  <a:pt x="108335" y="171580"/>
                </a:lnTo>
                <a:lnTo>
                  <a:pt x="83556" y="181131"/>
                </a:lnTo>
                <a:lnTo>
                  <a:pt x="53687" y="203843"/>
                </a:lnTo>
                <a:lnTo>
                  <a:pt x="28319" y="236844"/>
                </a:lnTo>
                <a:lnTo>
                  <a:pt x="6345" y="289824"/>
                </a:lnTo>
                <a:lnTo>
                  <a:pt x="0" y="320049"/>
                </a:lnTo>
                <a:lnTo>
                  <a:pt x="3688" y="381613"/>
                </a:lnTo>
                <a:lnTo>
                  <a:pt x="8470" y="436763"/>
                </a:lnTo>
                <a:lnTo>
                  <a:pt x="22630" y="485196"/>
                </a:lnTo>
                <a:lnTo>
                  <a:pt x="46018" y="546379"/>
                </a:lnTo>
                <a:lnTo>
                  <a:pt x="74445" y="602827"/>
                </a:lnTo>
                <a:lnTo>
                  <a:pt x="107328" y="654879"/>
                </a:lnTo>
                <a:lnTo>
                  <a:pt x="150984" y="717407"/>
                </a:lnTo>
                <a:lnTo>
                  <a:pt x="209749" y="764830"/>
                </a:lnTo>
                <a:lnTo>
                  <a:pt x="272809" y="794095"/>
                </a:lnTo>
                <a:lnTo>
                  <a:pt x="314743" y="803919"/>
                </a:lnTo>
                <a:lnTo>
                  <a:pt x="359260" y="803054"/>
                </a:lnTo>
                <a:lnTo>
                  <a:pt x="412355" y="790077"/>
                </a:lnTo>
                <a:lnTo>
                  <a:pt x="463744" y="772464"/>
                </a:lnTo>
                <a:lnTo>
                  <a:pt x="514797" y="746961"/>
                </a:lnTo>
                <a:lnTo>
                  <a:pt x="549263" y="728601"/>
                </a:lnTo>
                <a:lnTo>
                  <a:pt x="603779" y="688730"/>
                </a:lnTo>
                <a:lnTo>
                  <a:pt x="658839" y="629364"/>
                </a:lnTo>
                <a:lnTo>
                  <a:pt x="689359" y="588438"/>
                </a:lnTo>
                <a:lnTo>
                  <a:pt x="713942" y="527326"/>
                </a:lnTo>
                <a:lnTo>
                  <a:pt x="727564" y="472897"/>
                </a:lnTo>
                <a:lnTo>
                  <a:pt x="730291" y="424639"/>
                </a:lnTo>
                <a:lnTo>
                  <a:pt x="731099" y="374473"/>
                </a:lnTo>
                <a:lnTo>
                  <a:pt x="724608" y="313549"/>
                </a:lnTo>
                <a:lnTo>
                  <a:pt x="709692" y="260613"/>
                </a:lnTo>
                <a:lnTo>
                  <a:pt x="693111" y="209254"/>
                </a:lnTo>
                <a:lnTo>
                  <a:pt x="683256" y="185132"/>
                </a:lnTo>
                <a:lnTo>
                  <a:pt x="637494" y="128957"/>
                </a:lnTo>
                <a:lnTo>
                  <a:pt x="610945" y="104536"/>
                </a:lnTo>
                <a:lnTo>
                  <a:pt x="548549" y="64992"/>
                </a:lnTo>
                <a:lnTo>
                  <a:pt x="495505" y="33087"/>
                </a:lnTo>
                <a:lnTo>
                  <a:pt x="437497" y="6144"/>
                </a:lnTo>
                <a:lnTo>
                  <a:pt x="412493" y="0"/>
                </a:lnTo>
                <a:lnTo>
                  <a:pt x="361832" y="7593"/>
                </a:lnTo>
                <a:lnTo>
                  <a:pt x="337805" y="16218"/>
                </a:lnTo>
                <a:lnTo>
                  <a:pt x="283677" y="52883"/>
                </a:lnTo>
                <a:lnTo>
                  <a:pt x="253464" y="84512"/>
                </a:lnTo>
                <a:lnTo>
                  <a:pt x="228059" y="139178"/>
                </a:lnTo>
                <a:lnTo>
                  <a:pt x="208998" y="17093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6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" y="12700"/>
            <a:ext cx="6843000" cy="616589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3529665" y="4421638"/>
            <a:ext cx="993914" cy="34805"/>
          </a:xfrm>
          <a:custGeom>
            <a:avLst/>
            <a:gdLst/>
            <a:ahLst/>
            <a:cxnLst/>
            <a:rect l="0" t="0" r="0" b="0"/>
            <a:pathLst>
              <a:path w="993914" h="34805">
                <a:moveTo>
                  <a:pt x="0" y="25485"/>
                </a:moveTo>
                <a:lnTo>
                  <a:pt x="51669" y="21710"/>
                </a:lnTo>
                <a:lnTo>
                  <a:pt x="108842" y="14514"/>
                </a:lnTo>
                <a:lnTo>
                  <a:pt x="157944" y="13268"/>
                </a:lnTo>
                <a:lnTo>
                  <a:pt x="215100" y="23019"/>
                </a:lnTo>
                <a:lnTo>
                  <a:pt x="271067" y="34804"/>
                </a:lnTo>
                <a:lnTo>
                  <a:pt x="319591" y="33438"/>
                </a:lnTo>
                <a:lnTo>
                  <a:pt x="369837" y="27841"/>
                </a:lnTo>
                <a:lnTo>
                  <a:pt x="420592" y="26183"/>
                </a:lnTo>
                <a:lnTo>
                  <a:pt x="471498" y="25692"/>
                </a:lnTo>
                <a:lnTo>
                  <a:pt x="532672" y="18761"/>
                </a:lnTo>
                <a:lnTo>
                  <a:pt x="585658" y="21273"/>
                </a:lnTo>
                <a:lnTo>
                  <a:pt x="640801" y="14847"/>
                </a:lnTo>
                <a:lnTo>
                  <a:pt x="689183" y="13366"/>
                </a:lnTo>
                <a:lnTo>
                  <a:pt x="749504" y="6101"/>
                </a:lnTo>
                <a:lnTo>
                  <a:pt x="812494" y="1205"/>
                </a:lnTo>
                <a:lnTo>
                  <a:pt x="862603" y="357"/>
                </a:lnTo>
                <a:lnTo>
                  <a:pt x="913318" y="106"/>
                </a:lnTo>
                <a:lnTo>
                  <a:pt x="969865" y="21"/>
                </a:lnTo>
                <a:lnTo>
                  <a:pt x="99391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erbest Form"/>
          <p:cNvSpPr/>
          <p:nvPr/>
        </p:nvSpPr>
        <p:spPr>
          <a:xfrm>
            <a:off x="3732874" y="788787"/>
            <a:ext cx="79279" cy="69535"/>
          </a:xfrm>
          <a:custGeom>
            <a:avLst/>
            <a:gdLst/>
            <a:ahLst/>
            <a:cxnLst/>
            <a:rect l="0" t="0" r="0" b="0"/>
            <a:pathLst>
              <a:path w="79279" h="69535">
                <a:moveTo>
                  <a:pt x="64383" y="13988"/>
                </a:moveTo>
                <a:lnTo>
                  <a:pt x="50854" y="459"/>
                </a:lnTo>
                <a:lnTo>
                  <a:pt x="44037" y="722"/>
                </a:lnTo>
                <a:lnTo>
                  <a:pt x="28912" y="12340"/>
                </a:lnTo>
                <a:lnTo>
                  <a:pt x="25161" y="21384"/>
                </a:lnTo>
                <a:lnTo>
                  <a:pt x="24770" y="42760"/>
                </a:lnTo>
                <a:lnTo>
                  <a:pt x="28063" y="47328"/>
                </a:lnTo>
                <a:lnTo>
                  <a:pt x="33091" y="47541"/>
                </a:lnTo>
                <a:lnTo>
                  <a:pt x="46228" y="40227"/>
                </a:lnTo>
                <a:lnTo>
                  <a:pt x="61506" y="27538"/>
                </a:lnTo>
                <a:lnTo>
                  <a:pt x="63881" y="20190"/>
                </a:lnTo>
                <a:lnTo>
                  <a:pt x="62632" y="12459"/>
                </a:lnTo>
                <a:lnTo>
                  <a:pt x="58968" y="4474"/>
                </a:lnTo>
                <a:lnTo>
                  <a:pt x="52279" y="566"/>
                </a:lnTo>
                <a:lnTo>
                  <a:pt x="33518" y="0"/>
                </a:lnTo>
                <a:lnTo>
                  <a:pt x="14798" y="8243"/>
                </a:lnTo>
                <a:lnTo>
                  <a:pt x="5841" y="14406"/>
                </a:lnTo>
                <a:lnTo>
                  <a:pt x="1286" y="24178"/>
                </a:lnTo>
                <a:lnTo>
                  <a:pt x="0" y="50137"/>
                </a:lnTo>
                <a:lnTo>
                  <a:pt x="5887" y="59325"/>
                </a:lnTo>
                <a:lnTo>
                  <a:pt x="15475" y="65450"/>
                </a:lnTo>
                <a:lnTo>
                  <a:pt x="27530" y="69534"/>
                </a:lnTo>
                <a:lnTo>
                  <a:pt x="38399" y="69424"/>
                </a:lnTo>
                <a:lnTo>
                  <a:pt x="58026" y="61752"/>
                </a:lnTo>
                <a:lnTo>
                  <a:pt x="72412" y="45127"/>
                </a:lnTo>
                <a:lnTo>
                  <a:pt x="78231" y="34748"/>
                </a:lnTo>
                <a:lnTo>
                  <a:pt x="79278" y="24996"/>
                </a:lnTo>
                <a:lnTo>
                  <a:pt x="72891" y="6610"/>
                </a:lnTo>
                <a:lnTo>
                  <a:pt x="65807" y="1990"/>
                </a:lnTo>
                <a:lnTo>
                  <a:pt x="46610" y="633"/>
                </a:lnTo>
                <a:lnTo>
                  <a:pt x="39792" y="6501"/>
                </a:lnTo>
                <a:lnTo>
                  <a:pt x="26156" y="5221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erbest Form"/>
          <p:cNvSpPr/>
          <p:nvPr/>
        </p:nvSpPr>
        <p:spPr>
          <a:xfrm>
            <a:off x="2972830" y="1541052"/>
            <a:ext cx="47137" cy="78213"/>
          </a:xfrm>
          <a:custGeom>
            <a:avLst/>
            <a:gdLst/>
            <a:ahLst/>
            <a:cxnLst/>
            <a:rect l="0" t="0" r="0" b="0"/>
            <a:pathLst>
              <a:path w="47137" h="78213">
                <a:moveTo>
                  <a:pt x="47136" y="13529"/>
                </a:moveTo>
                <a:lnTo>
                  <a:pt x="33607" y="0"/>
                </a:lnTo>
                <a:lnTo>
                  <a:pt x="28206" y="263"/>
                </a:lnTo>
                <a:lnTo>
                  <a:pt x="23189" y="4685"/>
                </a:lnTo>
                <a:lnTo>
                  <a:pt x="18429" y="11881"/>
                </a:lnTo>
                <a:lnTo>
                  <a:pt x="11729" y="49066"/>
                </a:lnTo>
                <a:lnTo>
                  <a:pt x="13621" y="55626"/>
                </a:lnTo>
                <a:lnTo>
                  <a:pt x="17713" y="57168"/>
                </a:lnTo>
                <a:lnTo>
                  <a:pt x="23273" y="55364"/>
                </a:lnTo>
                <a:lnTo>
                  <a:pt x="4041" y="59590"/>
                </a:lnTo>
                <a:lnTo>
                  <a:pt x="0" y="64058"/>
                </a:lnTo>
                <a:lnTo>
                  <a:pt x="138" y="69869"/>
                </a:lnTo>
                <a:lnTo>
                  <a:pt x="3061" y="76574"/>
                </a:lnTo>
                <a:lnTo>
                  <a:pt x="9258" y="78212"/>
                </a:lnTo>
                <a:lnTo>
                  <a:pt x="27470" y="72482"/>
                </a:lnTo>
                <a:lnTo>
                  <a:pt x="31194" y="66989"/>
                </a:lnTo>
                <a:lnTo>
                  <a:pt x="30844" y="60496"/>
                </a:lnTo>
                <a:lnTo>
                  <a:pt x="27780" y="53335"/>
                </a:lnTo>
                <a:lnTo>
                  <a:pt x="22905" y="51393"/>
                </a:lnTo>
                <a:lnTo>
                  <a:pt x="16824" y="52930"/>
                </a:lnTo>
                <a:lnTo>
                  <a:pt x="9938" y="56787"/>
                </a:lnTo>
                <a:lnTo>
                  <a:pt x="6763" y="60773"/>
                </a:lnTo>
                <a:lnTo>
                  <a:pt x="6063" y="64847"/>
                </a:lnTo>
                <a:lnTo>
                  <a:pt x="8909" y="772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erbest Form"/>
          <p:cNvSpPr/>
          <p:nvPr/>
        </p:nvSpPr>
        <p:spPr>
          <a:xfrm>
            <a:off x="3806644" y="2382909"/>
            <a:ext cx="121090" cy="114231"/>
          </a:xfrm>
          <a:custGeom>
            <a:avLst/>
            <a:gdLst/>
            <a:ahLst/>
            <a:cxnLst/>
            <a:rect l="0" t="0" r="0" b="0"/>
            <a:pathLst>
              <a:path w="121090" h="114231">
                <a:moveTo>
                  <a:pt x="16098" y="63646"/>
                </a:moveTo>
                <a:lnTo>
                  <a:pt x="2569" y="77175"/>
                </a:lnTo>
                <a:lnTo>
                  <a:pt x="0" y="85407"/>
                </a:lnTo>
                <a:lnTo>
                  <a:pt x="920" y="105882"/>
                </a:lnTo>
                <a:lnTo>
                  <a:pt x="7395" y="111625"/>
                </a:lnTo>
                <a:lnTo>
                  <a:pt x="29692" y="114230"/>
                </a:lnTo>
                <a:lnTo>
                  <a:pt x="39319" y="110111"/>
                </a:lnTo>
                <a:lnTo>
                  <a:pt x="53791" y="94208"/>
                </a:lnTo>
                <a:lnTo>
                  <a:pt x="61167" y="69206"/>
                </a:lnTo>
                <a:lnTo>
                  <a:pt x="63134" y="54610"/>
                </a:lnTo>
                <a:lnTo>
                  <a:pt x="57768" y="30841"/>
                </a:lnTo>
                <a:lnTo>
                  <a:pt x="52373" y="20539"/>
                </a:lnTo>
                <a:lnTo>
                  <a:pt x="50192" y="19333"/>
                </a:lnTo>
                <a:lnTo>
                  <a:pt x="51544" y="33097"/>
                </a:lnTo>
                <a:lnTo>
                  <a:pt x="67031" y="65921"/>
                </a:lnTo>
                <a:lnTo>
                  <a:pt x="75538" y="72242"/>
                </a:lnTo>
                <a:lnTo>
                  <a:pt x="85457" y="75040"/>
                </a:lnTo>
                <a:lnTo>
                  <a:pt x="96317" y="75489"/>
                </a:lnTo>
                <a:lnTo>
                  <a:pt x="104973" y="71541"/>
                </a:lnTo>
                <a:lnTo>
                  <a:pt x="118366" y="55828"/>
                </a:lnTo>
                <a:lnTo>
                  <a:pt x="121089" y="45691"/>
                </a:lnTo>
                <a:lnTo>
                  <a:pt x="120338" y="23102"/>
                </a:lnTo>
                <a:lnTo>
                  <a:pt x="115323" y="13963"/>
                </a:lnTo>
                <a:lnTo>
                  <a:pt x="98426" y="34"/>
                </a:lnTo>
                <a:lnTo>
                  <a:pt x="90805" y="0"/>
                </a:lnTo>
                <a:lnTo>
                  <a:pt x="84308" y="4225"/>
                </a:lnTo>
                <a:lnTo>
                  <a:pt x="78561" y="11290"/>
                </a:lnTo>
                <a:lnTo>
                  <a:pt x="72176" y="34241"/>
                </a:lnTo>
                <a:lnTo>
                  <a:pt x="70473" y="48290"/>
                </a:lnTo>
                <a:lnTo>
                  <a:pt x="76132" y="71451"/>
                </a:lnTo>
                <a:lnTo>
                  <a:pt x="85255" y="86936"/>
                </a:lnTo>
                <a:lnTo>
                  <a:pt x="87688" y="89084"/>
                </a:lnTo>
                <a:lnTo>
                  <a:pt x="92553" y="8913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0" name="9 Grup"/>
          <p:cNvGrpSpPr/>
          <p:nvPr/>
        </p:nvGrpSpPr>
        <p:grpSpPr>
          <a:xfrm>
            <a:off x="5020535" y="4039364"/>
            <a:ext cx="293078" cy="369533"/>
            <a:chOff x="5020535" y="4039364"/>
            <a:chExt cx="293078" cy="369533"/>
          </a:xfrm>
        </p:grpSpPr>
        <p:sp>
          <p:nvSpPr>
            <p:cNvPr id="8" name="7 Serbest Form"/>
            <p:cNvSpPr/>
            <p:nvPr/>
          </p:nvSpPr>
          <p:spPr>
            <a:xfrm>
              <a:off x="5046019" y="4115819"/>
              <a:ext cx="267594" cy="229365"/>
            </a:xfrm>
            <a:custGeom>
              <a:avLst/>
              <a:gdLst/>
              <a:ahLst/>
              <a:cxnLst/>
              <a:rect l="0" t="0" r="0" b="0"/>
              <a:pathLst>
                <a:path w="267594" h="229365">
                  <a:moveTo>
                    <a:pt x="0" y="0"/>
                  </a:moveTo>
                  <a:lnTo>
                    <a:pt x="53208" y="17736"/>
                  </a:lnTo>
                  <a:lnTo>
                    <a:pt x="92209" y="44300"/>
                  </a:lnTo>
                  <a:lnTo>
                    <a:pt x="152838" y="102047"/>
                  </a:lnTo>
                  <a:lnTo>
                    <a:pt x="212371" y="161411"/>
                  </a:lnTo>
                  <a:lnTo>
                    <a:pt x="251074" y="210190"/>
                  </a:lnTo>
                  <a:lnTo>
                    <a:pt x="267593" y="2293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5020535" y="4039364"/>
              <a:ext cx="267593" cy="369533"/>
            </a:xfrm>
            <a:custGeom>
              <a:avLst/>
              <a:gdLst/>
              <a:ahLst/>
              <a:cxnLst/>
              <a:rect l="0" t="0" r="0" b="0"/>
              <a:pathLst>
                <a:path w="267593" h="369533">
                  <a:moveTo>
                    <a:pt x="267592" y="0"/>
                  </a:moveTo>
                  <a:lnTo>
                    <a:pt x="226900" y="36182"/>
                  </a:lnTo>
                  <a:lnTo>
                    <a:pt x="196649" y="80266"/>
                  </a:lnTo>
                  <a:lnTo>
                    <a:pt x="160551" y="132894"/>
                  </a:lnTo>
                  <a:lnTo>
                    <a:pt x="125157" y="185073"/>
                  </a:lnTo>
                  <a:lnTo>
                    <a:pt x="89312" y="244872"/>
                  </a:lnTo>
                  <a:lnTo>
                    <a:pt x="51831" y="300073"/>
                  </a:lnTo>
                  <a:lnTo>
                    <a:pt x="7626" y="358819"/>
                  </a:lnTo>
                  <a:lnTo>
                    <a:pt x="0" y="369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1" name="10 Serbest Form"/>
          <p:cNvSpPr/>
          <p:nvPr/>
        </p:nvSpPr>
        <p:spPr>
          <a:xfrm>
            <a:off x="2951708" y="1490740"/>
            <a:ext cx="76301" cy="165782"/>
          </a:xfrm>
          <a:custGeom>
            <a:avLst/>
            <a:gdLst/>
            <a:ahLst/>
            <a:cxnLst/>
            <a:rect l="0" t="0" r="0" b="0"/>
            <a:pathLst>
              <a:path w="76301" h="165782">
                <a:moveTo>
                  <a:pt x="4546" y="165781"/>
                </a:moveTo>
                <a:lnTo>
                  <a:pt x="31604" y="111665"/>
                </a:lnTo>
                <a:lnTo>
                  <a:pt x="36743" y="92892"/>
                </a:lnTo>
                <a:lnTo>
                  <a:pt x="34901" y="64482"/>
                </a:lnTo>
                <a:lnTo>
                  <a:pt x="30446" y="58605"/>
                </a:lnTo>
                <a:lnTo>
                  <a:pt x="24645" y="57519"/>
                </a:lnTo>
                <a:lnTo>
                  <a:pt x="17945" y="59627"/>
                </a:lnTo>
                <a:lnTo>
                  <a:pt x="6726" y="73295"/>
                </a:lnTo>
                <a:lnTo>
                  <a:pt x="1751" y="82886"/>
                </a:lnTo>
                <a:lnTo>
                  <a:pt x="0" y="104870"/>
                </a:lnTo>
                <a:lnTo>
                  <a:pt x="5357" y="127383"/>
                </a:lnTo>
                <a:lnTo>
                  <a:pt x="17177" y="146828"/>
                </a:lnTo>
                <a:lnTo>
                  <a:pt x="24293" y="150314"/>
                </a:lnTo>
                <a:lnTo>
                  <a:pt x="31869" y="149806"/>
                </a:lnTo>
                <a:lnTo>
                  <a:pt x="39751" y="146636"/>
                </a:lnTo>
                <a:lnTo>
                  <a:pt x="64373" y="121881"/>
                </a:lnTo>
                <a:lnTo>
                  <a:pt x="73611" y="95772"/>
                </a:lnTo>
                <a:lnTo>
                  <a:pt x="76300" y="66706"/>
                </a:lnTo>
                <a:lnTo>
                  <a:pt x="72776" y="39630"/>
                </a:lnTo>
                <a:lnTo>
                  <a:pt x="62715" y="17213"/>
                </a:lnTo>
                <a:lnTo>
                  <a:pt x="56068" y="7271"/>
                </a:lnTo>
                <a:lnTo>
                  <a:pt x="48804" y="2059"/>
                </a:lnTo>
                <a:lnTo>
                  <a:pt x="41131" y="0"/>
                </a:lnTo>
                <a:lnTo>
                  <a:pt x="17288" y="1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5" name="14 Grup"/>
          <p:cNvGrpSpPr/>
          <p:nvPr/>
        </p:nvGrpSpPr>
        <p:grpSpPr>
          <a:xfrm>
            <a:off x="3185618" y="4612775"/>
            <a:ext cx="1759856" cy="344048"/>
            <a:chOff x="3185618" y="4612775"/>
            <a:chExt cx="1759856" cy="344048"/>
          </a:xfrm>
        </p:grpSpPr>
        <p:sp>
          <p:nvSpPr>
            <p:cNvPr id="12" name="11 Serbest Form"/>
            <p:cNvSpPr/>
            <p:nvPr/>
          </p:nvSpPr>
          <p:spPr>
            <a:xfrm>
              <a:off x="3185618" y="4844819"/>
              <a:ext cx="955687" cy="112004"/>
            </a:xfrm>
            <a:custGeom>
              <a:avLst/>
              <a:gdLst/>
              <a:ahLst/>
              <a:cxnLst/>
              <a:rect l="0" t="0" r="0" b="0"/>
              <a:pathLst>
                <a:path w="955687" h="112004">
                  <a:moveTo>
                    <a:pt x="0" y="112003"/>
                  </a:moveTo>
                  <a:lnTo>
                    <a:pt x="20294" y="91709"/>
                  </a:lnTo>
                  <a:lnTo>
                    <a:pt x="45359" y="81746"/>
                  </a:lnTo>
                  <a:lnTo>
                    <a:pt x="100832" y="68586"/>
                  </a:lnTo>
                  <a:lnTo>
                    <a:pt x="154107" y="53768"/>
                  </a:lnTo>
                  <a:lnTo>
                    <a:pt x="201245" y="49914"/>
                  </a:lnTo>
                  <a:lnTo>
                    <a:pt x="251080" y="48771"/>
                  </a:lnTo>
                  <a:lnTo>
                    <a:pt x="300298" y="47017"/>
                  </a:lnTo>
                  <a:lnTo>
                    <a:pt x="359474" y="38233"/>
                  </a:lnTo>
                  <a:lnTo>
                    <a:pt x="408555" y="36344"/>
                  </a:lnTo>
                  <a:lnTo>
                    <a:pt x="469112" y="28941"/>
                  </a:lnTo>
                  <a:lnTo>
                    <a:pt x="532148" y="22602"/>
                  </a:lnTo>
                  <a:lnTo>
                    <a:pt x="582266" y="14408"/>
                  </a:lnTo>
                  <a:lnTo>
                    <a:pt x="632983" y="11351"/>
                  </a:lnTo>
                  <a:lnTo>
                    <a:pt x="683878" y="10445"/>
                  </a:lnTo>
                  <a:lnTo>
                    <a:pt x="733410" y="8761"/>
                  </a:lnTo>
                  <a:lnTo>
                    <a:pt x="792692" y="0"/>
                  </a:lnTo>
                  <a:lnTo>
                    <a:pt x="838016" y="1890"/>
                  </a:lnTo>
                  <a:lnTo>
                    <a:pt x="898148" y="8449"/>
                  </a:lnTo>
                  <a:lnTo>
                    <a:pt x="955686" y="10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4651003" y="4616236"/>
              <a:ext cx="294471" cy="264685"/>
            </a:xfrm>
            <a:custGeom>
              <a:avLst/>
              <a:gdLst/>
              <a:ahLst/>
              <a:cxnLst/>
              <a:rect l="0" t="0" r="0" b="0"/>
              <a:pathLst>
                <a:path w="294471" h="264685">
                  <a:moveTo>
                    <a:pt x="0" y="22024"/>
                  </a:moveTo>
                  <a:lnTo>
                    <a:pt x="6765" y="1731"/>
                  </a:lnTo>
                  <a:lnTo>
                    <a:pt x="15836" y="0"/>
                  </a:lnTo>
                  <a:lnTo>
                    <a:pt x="44794" y="9404"/>
                  </a:lnTo>
                  <a:lnTo>
                    <a:pt x="69934" y="27742"/>
                  </a:lnTo>
                  <a:lnTo>
                    <a:pt x="126828" y="77732"/>
                  </a:lnTo>
                  <a:lnTo>
                    <a:pt x="180274" y="130566"/>
                  </a:lnTo>
                  <a:lnTo>
                    <a:pt x="228493" y="184770"/>
                  </a:lnTo>
                  <a:lnTo>
                    <a:pt x="271725" y="238526"/>
                  </a:lnTo>
                  <a:lnTo>
                    <a:pt x="294470" y="264684"/>
                  </a:lnTo>
                  <a:lnTo>
                    <a:pt x="293077" y="264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4689230" y="4612775"/>
              <a:ext cx="242108" cy="318563"/>
            </a:xfrm>
            <a:custGeom>
              <a:avLst/>
              <a:gdLst/>
              <a:ahLst/>
              <a:cxnLst/>
              <a:rect l="0" t="0" r="0" b="0"/>
              <a:pathLst>
                <a:path w="242108" h="318563">
                  <a:moveTo>
                    <a:pt x="242107" y="0"/>
                  </a:moveTo>
                  <a:lnTo>
                    <a:pt x="196801" y="41531"/>
                  </a:lnTo>
                  <a:lnTo>
                    <a:pt x="160933" y="74410"/>
                  </a:lnTo>
                  <a:lnTo>
                    <a:pt x="109753" y="129820"/>
                  </a:lnTo>
                  <a:lnTo>
                    <a:pt x="60837" y="193263"/>
                  </a:lnTo>
                  <a:lnTo>
                    <a:pt x="25703" y="252752"/>
                  </a:lnTo>
                  <a:lnTo>
                    <a:pt x="4364" y="306960"/>
                  </a:lnTo>
                  <a:lnTo>
                    <a:pt x="0" y="318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Serbest Form"/>
          <p:cNvSpPr/>
          <p:nvPr/>
        </p:nvSpPr>
        <p:spPr>
          <a:xfrm>
            <a:off x="2910159" y="1504296"/>
            <a:ext cx="93891" cy="137511"/>
          </a:xfrm>
          <a:custGeom>
            <a:avLst/>
            <a:gdLst/>
            <a:ahLst/>
            <a:cxnLst/>
            <a:rect l="0" t="0" r="0" b="0"/>
            <a:pathLst>
              <a:path w="93891" h="137511">
                <a:moveTo>
                  <a:pt x="46095" y="88513"/>
                </a:moveTo>
                <a:lnTo>
                  <a:pt x="32566" y="102042"/>
                </a:lnTo>
                <a:lnTo>
                  <a:pt x="29996" y="110275"/>
                </a:lnTo>
                <a:lnTo>
                  <a:pt x="30917" y="130749"/>
                </a:lnTo>
                <a:lnTo>
                  <a:pt x="31729" y="132244"/>
                </a:lnTo>
                <a:lnTo>
                  <a:pt x="32630" y="118804"/>
                </a:lnTo>
                <a:lnTo>
                  <a:pt x="26374" y="86161"/>
                </a:lnTo>
                <a:lnTo>
                  <a:pt x="24452" y="84113"/>
                </a:lnTo>
                <a:lnTo>
                  <a:pt x="22318" y="96940"/>
                </a:lnTo>
                <a:lnTo>
                  <a:pt x="27880" y="129237"/>
                </a:lnTo>
                <a:lnTo>
                  <a:pt x="32536" y="134068"/>
                </a:lnTo>
                <a:lnTo>
                  <a:pt x="38471" y="134457"/>
                </a:lnTo>
                <a:lnTo>
                  <a:pt x="45260" y="131885"/>
                </a:lnTo>
                <a:lnTo>
                  <a:pt x="68343" y="107971"/>
                </a:lnTo>
                <a:lnTo>
                  <a:pt x="86352" y="73985"/>
                </a:lnTo>
                <a:lnTo>
                  <a:pt x="93890" y="30249"/>
                </a:lnTo>
                <a:lnTo>
                  <a:pt x="89285" y="19938"/>
                </a:lnTo>
                <a:lnTo>
                  <a:pt x="80552" y="13064"/>
                </a:lnTo>
                <a:lnTo>
                  <a:pt x="69066" y="8481"/>
                </a:lnTo>
                <a:lnTo>
                  <a:pt x="58577" y="8257"/>
                </a:lnTo>
                <a:lnTo>
                  <a:pt x="39372" y="15560"/>
                </a:lnTo>
                <a:lnTo>
                  <a:pt x="12640" y="42356"/>
                </a:lnTo>
                <a:lnTo>
                  <a:pt x="2909" y="68943"/>
                </a:lnTo>
                <a:lnTo>
                  <a:pt x="0" y="98221"/>
                </a:lnTo>
                <a:lnTo>
                  <a:pt x="3427" y="125392"/>
                </a:lnTo>
                <a:lnTo>
                  <a:pt x="10571" y="132920"/>
                </a:lnTo>
                <a:lnTo>
                  <a:pt x="20996" y="136524"/>
                </a:lnTo>
                <a:lnTo>
                  <a:pt x="33610" y="137510"/>
                </a:lnTo>
                <a:lnTo>
                  <a:pt x="55176" y="131055"/>
                </a:lnTo>
                <a:lnTo>
                  <a:pt x="64891" y="125369"/>
                </a:lnTo>
                <a:lnTo>
                  <a:pt x="79462" y="107725"/>
                </a:lnTo>
                <a:lnTo>
                  <a:pt x="85329" y="97074"/>
                </a:lnTo>
                <a:lnTo>
                  <a:pt x="88073" y="73912"/>
                </a:lnTo>
                <a:lnTo>
                  <a:pt x="83158" y="50875"/>
                </a:lnTo>
                <a:lnTo>
                  <a:pt x="71534" y="31198"/>
                </a:lnTo>
                <a:lnTo>
                  <a:pt x="63054" y="26234"/>
                </a:lnTo>
                <a:lnTo>
                  <a:pt x="42306" y="24494"/>
                </a:lnTo>
                <a:lnTo>
                  <a:pt x="22701" y="32215"/>
                </a:lnTo>
                <a:lnTo>
                  <a:pt x="13509" y="38239"/>
                </a:lnTo>
                <a:lnTo>
                  <a:pt x="8797" y="46502"/>
                </a:lnTo>
                <a:lnTo>
                  <a:pt x="7337" y="67010"/>
                </a:lnTo>
                <a:lnTo>
                  <a:pt x="15182" y="86507"/>
                </a:lnTo>
                <a:lnTo>
                  <a:pt x="21239" y="95671"/>
                </a:lnTo>
                <a:lnTo>
                  <a:pt x="39295" y="109628"/>
                </a:lnTo>
                <a:lnTo>
                  <a:pt x="50057" y="115332"/>
                </a:lnTo>
                <a:lnTo>
                  <a:pt x="60063" y="114887"/>
                </a:lnTo>
                <a:lnTo>
                  <a:pt x="69565" y="110343"/>
                </a:lnTo>
                <a:lnTo>
                  <a:pt x="78731" y="103067"/>
                </a:lnTo>
                <a:lnTo>
                  <a:pt x="88916" y="79879"/>
                </a:lnTo>
                <a:lnTo>
                  <a:pt x="92027" y="52111"/>
                </a:lnTo>
                <a:lnTo>
                  <a:pt x="88690" y="25612"/>
                </a:lnTo>
                <a:lnTo>
                  <a:pt x="82987" y="15431"/>
                </a:lnTo>
                <a:lnTo>
                  <a:pt x="65323" y="343"/>
                </a:lnTo>
                <a:lnTo>
                  <a:pt x="57498" y="0"/>
                </a:lnTo>
                <a:lnTo>
                  <a:pt x="50865" y="4020"/>
                </a:lnTo>
                <a:lnTo>
                  <a:pt x="45027" y="10947"/>
                </a:lnTo>
                <a:lnTo>
                  <a:pt x="42552" y="16980"/>
                </a:lnTo>
                <a:lnTo>
                  <a:pt x="42317" y="22419"/>
                </a:lnTo>
                <a:lnTo>
                  <a:pt x="43576" y="27460"/>
                </a:lnTo>
                <a:lnTo>
                  <a:pt x="47247" y="30821"/>
                </a:lnTo>
                <a:lnTo>
                  <a:pt x="60280" y="35551"/>
                </a:lnTo>
                <a:lnTo>
                  <a:pt x="58383" y="36215"/>
                </a:lnTo>
                <a:lnTo>
                  <a:pt x="46095" y="3754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9" name="18 Grup"/>
          <p:cNvGrpSpPr/>
          <p:nvPr/>
        </p:nvGrpSpPr>
        <p:grpSpPr>
          <a:xfrm>
            <a:off x="6740769" y="5147959"/>
            <a:ext cx="433245" cy="471473"/>
            <a:chOff x="6740769" y="5147959"/>
            <a:chExt cx="433245" cy="471473"/>
          </a:xfrm>
        </p:grpSpPr>
        <p:sp>
          <p:nvSpPr>
            <p:cNvPr id="17" name="16 Serbest Form"/>
            <p:cNvSpPr/>
            <p:nvPr/>
          </p:nvSpPr>
          <p:spPr>
            <a:xfrm>
              <a:off x="6740769" y="5147959"/>
              <a:ext cx="395018" cy="409440"/>
            </a:xfrm>
            <a:custGeom>
              <a:avLst/>
              <a:gdLst/>
              <a:ahLst/>
              <a:cxnLst/>
              <a:rect l="0" t="0" r="0" b="0"/>
              <a:pathLst>
                <a:path w="395018" h="409440">
                  <a:moveTo>
                    <a:pt x="0" y="0"/>
                  </a:moveTo>
                  <a:lnTo>
                    <a:pt x="29103" y="11589"/>
                  </a:lnTo>
                  <a:lnTo>
                    <a:pt x="55030" y="33324"/>
                  </a:lnTo>
                  <a:lnTo>
                    <a:pt x="106171" y="92456"/>
                  </a:lnTo>
                  <a:lnTo>
                    <a:pt x="130251" y="120053"/>
                  </a:lnTo>
                  <a:lnTo>
                    <a:pt x="163175" y="179102"/>
                  </a:lnTo>
                  <a:lnTo>
                    <a:pt x="204112" y="232115"/>
                  </a:lnTo>
                  <a:lnTo>
                    <a:pt x="246385" y="284683"/>
                  </a:lnTo>
                  <a:lnTo>
                    <a:pt x="298743" y="346999"/>
                  </a:lnTo>
                  <a:lnTo>
                    <a:pt x="361272" y="397735"/>
                  </a:lnTo>
                  <a:lnTo>
                    <a:pt x="384267" y="409439"/>
                  </a:lnTo>
                  <a:lnTo>
                    <a:pt x="390682" y="408879"/>
                  </a:lnTo>
                  <a:lnTo>
                    <a:pt x="393543" y="404259"/>
                  </a:lnTo>
                  <a:lnTo>
                    <a:pt x="395017" y="369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6753511" y="5198929"/>
              <a:ext cx="420503" cy="420503"/>
            </a:xfrm>
            <a:custGeom>
              <a:avLst/>
              <a:gdLst/>
              <a:ahLst/>
              <a:cxnLst/>
              <a:rect l="0" t="0" r="0" b="0"/>
              <a:pathLst>
                <a:path w="420503" h="420503">
                  <a:moveTo>
                    <a:pt x="420502" y="0"/>
                  </a:moveTo>
                  <a:lnTo>
                    <a:pt x="391399" y="11589"/>
                  </a:lnTo>
                  <a:lnTo>
                    <a:pt x="331341" y="64142"/>
                  </a:lnTo>
                  <a:lnTo>
                    <a:pt x="276562" y="118496"/>
                  </a:lnTo>
                  <a:lnTo>
                    <a:pt x="228620" y="173170"/>
                  </a:lnTo>
                  <a:lnTo>
                    <a:pt x="169490" y="228333"/>
                  </a:lnTo>
                  <a:lnTo>
                    <a:pt x="115441" y="283906"/>
                  </a:lnTo>
                  <a:lnTo>
                    <a:pt x="61243" y="345409"/>
                  </a:lnTo>
                  <a:lnTo>
                    <a:pt x="35923" y="374340"/>
                  </a:lnTo>
                  <a:lnTo>
                    <a:pt x="18825" y="404937"/>
                  </a:lnTo>
                  <a:lnTo>
                    <a:pt x="0" y="420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0" name="19 Serbest Form"/>
          <p:cNvSpPr/>
          <p:nvPr/>
        </p:nvSpPr>
        <p:spPr>
          <a:xfrm>
            <a:off x="2892541" y="1512493"/>
            <a:ext cx="193269" cy="142687"/>
          </a:xfrm>
          <a:custGeom>
            <a:avLst/>
            <a:gdLst/>
            <a:ahLst/>
            <a:cxnLst/>
            <a:rect l="0" t="0" r="0" b="0"/>
            <a:pathLst>
              <a:path w="193269" h="142687">
                <a:moveTo>
                  <a:pt x="89198" y="54831"/>
                </a:moveTo>
                <a:lnTo>
                  <a:pt x="82433" y="95418"/>
                </a:lnTo>
                <a:lnTo>
                  <a:pt x="86104" y="105958"/>
                </a:lnTo>
                <a:lnTo>
                  <a:pt x="94214" y="111569"/>
                </a:lnTo>
                <a:lnTo>
                  <a:pt x="105285" y="113894"/>
                </a:lnTo>
                <a:lnTo>
                  <a:pt x="128912" y="108926"/>
                </a:lnTo>
                <a:lnTo>
                  <a:pt x="162317" y="90209"/>
                </a:lnTo>
                <a:lnTo>
                  <a:pt x="179744" y="73386"/>
                </a:lnTo>
                <a:lnTo>
                  <a:pt x="192209" y="51751"/>
                </a:lnTo>
                <a:lnTo>
                  <a:pt x="193268" y="41451"/>
                </a:lnTo>
                <a:lnTo>
                  <a:pt x="186893" y="22455"/>
                </a:lnTo>
                <a:lnTo>
                  <a:pt x="170845" y="8350"/>
                </a:lnTo>
                <a:lnTo>
                  <a:pt x="160619" y="2606"/>
                </a:lnTo>
                <a:lnTo>
                  <a:pt x="137931" y="0"/>
                </a:lnTo>
                <a:lnTo>
                  <a:pt x="115104" y="4976"/>
                </a:lnTo>
                <a:lnTo>
                  <a:pt x="77377" y="31244"/>
                </a:lnTo>
                <a:lnTo>
                  <a:pt x="35518" y="73487"/>
                </a:lnTo>
                <a:lnTo>
                  <a:pt x="23809" y="95687"/>
                </a:lnTo>
                <a:lnTo>
                  <a:pt x="21437" y="119712"/>
                </a:lnTo>
                <a:lnTo>
                  <a:pt x="22786" y="132064"/>
                </a:lnTo>
                <a:lnTo>
                  <a:pt x="27934" y="138884"/>
                </a:lnTo>
                <a:lnTo>
                  <a:pt x="35613" y="142015"/>
                </a:lnTo>
                <a:lnTo>
                  <a:pt x="44979" y="142686"/>
                </a:lnTo>
                <a:lnTo>
                  <a:pt x="62938" y="135881"/>
                </a:lnTo>
                <a:lnTo>
                  <a:pt x="97540" y="108439"/>
                </a:lnTo>
                <a:lnTo>
                  <a:pt x="116368" y="77322"/>
                </a:lnTo>
                <a:lnTo>
                  <a:pt x="118735" y="53500"/>
                </a:lnTo>
                <a:lnTo>
                  <a:pt x="117384" y="41201"/>
                </a:lnTo>
                <a:lnTo>
                  <a:pt x="110820" y="33002"/>
                </a:lnTo>
                <a:lnTo>
                  <a:pt x="88425" y="23892"/>
                </a:lnTo>
                <a:lnTo>
                  <a:pt x="63369" y="23618"/>
                </a:lnTo>
                <a:lnTo>
                  <a:pt x="39491" y="29632"/>
                </a:lnTo>
                <a:lnTo>
                  <a:pt x="19440" y="41744"/>
                </a:lnTo>
                <a:lnTo>
                  <a:pt x="12960" y="50353"/>
                </a:lnTo>
                <a:lnTo>
                  <a:pt x="0" y="9305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Serbest Form"/>
          <p:cNvSpPr/>
          <p:nvPr/>
        </p:nvSpPr>
        <p:spPr>
          <a:xfrm>
            <a:off x="127865" y="5629105"/>
            <a:ext cx="518789" cy="720735"/>
          </a:xfrm>
          <a:custGeom>
            <a:avLst/>
            <a:gdLst/>
            <a:ahLst/>
            <a:cxnLst/>
            <a:rect l="0" t="0" r="0" b="0"/>
            <a:pathLst>
              <a:path w="518789" h="720735">
                <a:moveTo>
                  <a:pt x="126984" y="206948"/>
                </a:moveTo>
                <a:lnTo>
                  <a:pt x="99926" y="186654"/>
                </a:lnTo>
                <a:lnTo>
                  <a:pt x="84876" y="189172"/>
                </a:lnTo>
                <a:lnTo>
                  <a:pt x="49276" y="214622"/>
                </a:lnTo>
                <a:lnTo>
                  <a:pt x="16493" y="256416"/>
                </a:lnTo>
                <a:lnTo>
                  <a:pt x="4577" y="302465"/>
                </a:lnTo>
                <a:lnTo>
                  <a:pt x="1046" y="351977"/>
                </a:lnTo>
                <a:lnTo>
                  <a:pt x="0" y="402514"/>
                </a:lnTo>
                <a:lnTo>
                  <a:pt x="6454" y="446592"/>
                </a:lnTo>
                <a:lnTo>
                  <a:pt x="31493" y="508296"/>
                </a:lnTo>
                <a:lnTo>
                  <a:pt x="63706" y="562854"/>
                </a:lnTo>
                <a:lnTo>
                  <a:pt x="107220" y="625917"/>
                </a:lnTo>
                <a:lnTo>
                  <a:pt x="169699" y="680744"/>
                </a:lnTo>
                <a:lnTo>
                  <a:pt x="229515" y="707340"/>
                </a:lnTo>
                <a:lnTo>
                  <a:pt x="267326" y="720654"/>
                </a:lnTo>
                <a:lnTo>
                  <a:pt x="278595" y="720734"/>
                </a:lnTo>
                <a:lnTo>
                  <a:pt x="298666" y="713272"/>
                </a:lnTo>
                <a:lnTo>
                  <a:pt x="351885" y="669255"/>
                </a:lnTo>
                <a:lnTo>
                  <a:pt x="398323" y="609725"/>
                </a:lnTo>
                <a:lnTo>
                  <a:pt x="447193" y="548031"/>
                </a:lnTo>
                <a:lnTo>
                  <a:pt x="481141" y="493657"/>
                </a:lnTo>
                <a:lnTo>
                  <a:pt x="503652" y="446381"/>
                </a:lnTo>
                <a:lnTo>
                  <a:pt x="515935" y="398866"/>
                </a:lnTo>
                <a:lnTo>
                  <a:pt x="518788" y="343413"/>
                </a:lnTo>
                <a:lnTo>
                  <a:pt x="511295" y="295993"/>
                </a:lnTo>
                <a:lnTo>
                  <a:pt x="500108" y="241197"/>
                </a:lnTo>
                <a:lnTo>
                  <a:pt x="483644" y="183194"/>
                </a:lnTo>
                <a:lnTo>
                  <a:pt x="473805" y="158163"/>
                </a:lnTo>
                <a:lnTo>
                  <a:pt x="436298" y="103338"/>
                </a:lnTo>
                <a:lnTo>
                  <a:pt x="394477" y="51161"/>
                </a:lnTo>
                <a:lnTo>
                  <a:pt x="386015" y="39378"/>
                </a:lnTo>
                <a:lnTo>
                  <a:pt x="361511" y="22510"/>
                </a:lnTo>
                <a:lnTo>
                  <a:pt x="306398" y="144"/>
                </a:lnTo>
                <a:lnTo>
                  <a:pt x="260689" y="0"/>
                </a:lnTo>
                <a:lnTo>
                  <a:pt x="204513" y="8924"/>
                </a:lnTo>
                <a:lnTo>
                  <a:pt x="142456" y="34796"/>
                </a:lnTo>
                <a:lnTo>
                  <a:pt x="102308" y="61709"/>
                </a:lnTo>
                <a:lnTo>
                  <a:pt x="54464" y="116329"/>
                </a:lnTo>
                <a:lnTo>
                  <a:pt x="36704" y="144020"/>
                </a:lnTo>
                <a:lnTo>
                  <a:pt x="13766" y="204167"/>
                </a:lnTo>
                <a:lnTo>
                  <a:pt x="3769" y="248127"/>
                </a:lnTo>
                <a:lnTo>
                  <a:pt x="806" y="300795"/>
                </a:lnTo>
                <a:lnTo>
                  <a:pt x="3704" y="357460"/>
                </a:lnTo>
                <a:lnTo>
                  <a:pt x="12302" y="4108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7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4300"/>
            <a:ext cx="7834648" cy="58219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2523009" y="639059"/>
            <a:ext cx="2072976" cy="1680072"/>
          </a:xfrm>
          <a:custGeom>
            <a:avLst/>
            <a:gdLst/>
            <a:ahLst/>
            <a:cxnLst/>
            <a:rect l="0" t="0" r="0" b="0"/>
            <a:pathLst>
              <a:path w="2072976" h="1680072">
                <a:moveTo>
                  <a:pt x="0" y="1680071"/>
                </a:moveTo>
                <a:lnTo>
                  <a:pt x="29104" y="1668482"/>
                </a:lnTo>
                <a:lnTo>
                  <a:pt x="90821" y="1632966"/>
                </a:lnTo>
                <a:lnTo>
                  <a:pt x="146359" y="1594511"/>
                </a:lnTo>
                <a:lnTo>
                  <a:pt x="204696" y="1566427"/>
                </a:lnTo>
                <a:lnTo>
                  <a:pt x="266284" y="1542872"/>
                </a:lnTo>
                <a:lnTo>
                  <a:pt x="313583" y="1505196"/>
                </a:lnTo>
                <a:lnTo>
                  <a:pt x="365221" y="1443919"/>
                </a:lnTo>
                <a:lnTo>
                  <a:pt x="397836" y="1407153"/>
                </a:lnTo>
                <a:lnTo>
                  <a:pt x="417405" y="1375505"/>
                </a:lnTo>
                <a:lnTo>
                  <a:pt x="474888" y="1330954"/>
                </a:lnTo>
                <a:lnTo>
                  <a:pt x="502374" y="1307464"/>
                </a:lnTo>
                <a:lnTo>
                  <a:pt x="563714" y="1266862"/>
                </a:lnTo>
                <a:lnTo>
                  <a:pt x="624312" y="1208529"/>
                </a:lnTo>
                <a:lnTo>
                  <a:pt x="683842" y="1149130"/>
                </a:lnTo>
                <a:lnTo>
                  <a:pt x="741581" y="1098164"/>
                </a:lnTo>
                <a:lnTo>
                  <a:pt x="798004" y="1047195"/>
                </a:lnTo>
                <a:lnTo>
                  <a:pt x="833821" y="1014631"/>
                </a:lnTo>
                <a:lnTo>
                  <a:pt x="895031" y="973806"/>
                </a:lnTo>
                <a:lnTo>
                  <a:pt x="948503" y="923914"/>
                </a:lnTo>
                <a:lnTo>
                  <a:pt x="1011129" y="873038"/>
                </a:lnTo>
                <a:lnTo>
                  <a:pt x="1064193" y="830571"/>
                </a:lnTo>
                <a:lnTo>
                  <a:pt x="1118428" y="798183"/>
                </a:lnTo>
                <a:lnTo>
                  <a:pt x="1149736" y="778344"/>
                </a:lnTo>
                <a:lnTo>
                  <a:pt x="1182138" y="759723"/>
                </a:lnTo>
                <a:lnTo>
                  <a:pt x="1239541" y="715165"/>
                </a:lnTo>
                <a:lnTo>
                  <a:pt x="1271515" y="696168"/>
                </a:lnTo>
                <a:lnTo>
                  <a:pt x="1328754" y="651466"/>
                </a:lnTo>
                <a:lnTo>
                  <a:pt x="1360718" y="632460"/>
                </a:lnTo>
                <a:lnTo>
                  <a:pt x="1391898" y="612670"/>
                </a:lnTo>
                <a:lnTo>
                  <a:pt x="1424261" y="594064"/>
                </a:lnTo>
                <a:lnTo>
                  <a:pt x="1481649" y="549512"/>
                </a:lnTo>
                <a:lnTo>
                  <a:pt x="1513623" y="530516"/>
                </a:lnTo>
                <a:lnTo>
                  <a:pt x="1570860" y="485814"/>
                </a:lnTo>
                <a:lnTo>
                  <a:pt x="1630087" y="460091"/>
                </a:lnTo>
                <a:lnTo>
                  <a:pt x="1685798" y="413862"/>
                </a:lnTo>
                <a:lnTo>
                  <a:pt x="1745693" y="354827"/>
                </a:lnTo>
                <a:lnTo>
                  <a:pt x="1805183" y="295387"/>
                </a:lnTo>
                <a:lnTo>
                  <a:pt x="1863233" y="234508"/>
                </a:lnTo>
                <a:lnTo>
                  <a:pt x="1896153" y="182478"/>
                </a:lnTo>
                <a:lnTo>
                  <a:pt x="1956478" y="129892"/>
                </a:lnTo>
                <a:lnTo>
                  <a:pt x="2008922" y="72016"/>
                </a:lnTo>
                <a:lnTo>
                  <a:pt x="2060022" y="15580"/>
                </a:lnTo>
                <a:lnTo>
                  <a:pt x="2060025" y="11157"/>
                </a:lnTo>
                <a:lnTo>
                  <a:pt x="2054365" y="9625"/>
                </a:lnTo>
                <a:lnTo>
                  <a:pt x="2004588" y="17338"/>
                </a:lnTo>
                <a:lnTo>
                  <a:pt x="1956768" y="21709"/>
                </a:lnTo>
                <a:lnTo>
                  <a:pt x="1906731" y="29768"/>
                </a:lnTo>
                <a:lnTo>
                  <a:pt x="1862802" y="27594"/>
                </a:lnTo>
                <a:lnTo>
                  <a:pt x="1859170" y="26246"/>
                </a:lnTo>
                <a:lnTo>
                  <a:pt x="1908308" y="17140"/>
                </a:lnTo>
                <a:lnTo>
                  <a:pt x="1955456" y="12683"/>
                </a:lnTo>
                <a:lnTo>
                  <a:pt x="2005294" y="4598"/>
                </a:lnTo>
                <a:lnTo>
                  <a:pt x="2055928" y="0"/>
                </a:lnTo>
                <a:lnTo>
                  <a:pt x="2065791" y="3602"/>
                </a:lnTo>
                <a:lnTo>
                  <a:pt x="2070951" y="10251"/>
                </a:lnTo>
                <a:lnTo>
                  <a:pt x="2072975" y="18931"/>
                </a:lnTo>
                <a:lnTo>
                  <a:pt x="2069060" y="51441"/>
                </a:lnTo>
                <a:lnTo>
                  <a:pt x="2051050" y="113063"/>
                </a:lnTo>
                <a:lnTo>
                  <a:pt x="2031653" y="173669"/>
                </a:lnTo>
                <a:lnTo>
                  <a:pt x="2026054" y="20194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7" name="6 Grup"/>
          <p:cNvGrpSpPr/>
          <p:nvPr/>
        </p:nvGrpSpPr>
        <p:grpSpPr>
          <a:xfrm>
            <a:off x="2523009" y="2153478"/>
            <a:ext cx="2916946" cy="280335"/>
            <a:chOff x="2523009" y="2153478"/>
            <a:chExt cx="2916946" cy="280335"/>
          </a:xfrm>
        </p:grpSpPr>
        <p:sp>
          <p:nvSpPr>
            <p:cNvPr id="5" name="4 Serbest Form"/>
            <p:cNvSpPr/>
            <p:nvPr/>
          </p:nvSpPr>
          <p:spPr>
            <a:xfrm>
              <a:off x="2523009" y="2217192"/>
              <a:ext cx="2867058" cy="89196"/>
            </a:xfrm>
            <a:custGeom>
              <a:avLst/>
              <a:gdLst/>
              <a:ahLst/>
              <a:cxnLst/>
              <a:rect l="0" t="0" r="0" b="0"/>
              <a:pathLst>
                <a:path w="2867058" h="89196">
                  <a:moveTo>
                    <a:pt x="0" y="89195"/>
                  </a:moveTo>
                  <a:lnTo>
                    <a:pt x="45360" y="79110"/>
                  </a:lnTo>
                  <a:lnTo>
                    <a:pt x="100832" y="70213"/>
                  </a:lnTo>
                  <a:lnTo>
                    <a:pt x="152691" y="72336"/>
                  </a:lnTo>
                  <a:lnTo>
                    <a:pt x="207612" y="62058"/>
                  </a:lnTo>
                  <a:lnTo>
                    <a:pt x="255956" y="54254"/>
                  </a:lnTo>
                  <a:lnTo>
                    <a:pt x="306148" y="51942"/>
                  </a:lnTo>
                  <a:lnTo>
                    <a:pt x="367080" y="57925"/>
                  </a:lnTo>
                  <a:lnTo>
                    <a:pt x="421434" y="53811"/>
                  </a:lnTo>
                  <a:lnTo>
                    <a:pt x="481462" y="47754"/>
                  </a:lnTo>
                  <a:lnTo>
                    <a:pt x="534641" y="33343"/>
                  </a:lnTo>
                  <a:lnTo>
                    <a:pt x="594804" y="25620"/>
                  </a:lnTo>
                  <a:lnTo>
                    <a:pt x="649058" y="11929"/>
                  </a:lnTo>
                  <a:lnTo>
                    <a:pt x="707442" y="2355"/>
                  </a:lnTo>
                  <a:lnTo>
                    <a:pt x="756753" y="696"/>
                  </a:lnTo>
                  <a:lnTo>
                    <a:pt x="807231" y="205"/>
                  </a:lnTo>
                  <a:lnTo>
                    <a:pt x="858055" y="59"/>
                  </a:lnTo>
                  <a:lnTo>
                    <a:pt x="908982" y="16"/>
                  </a:lnTo>
                  <a:lnTo>
                    <a:pt x="959939" y="4"/>
                  </a:lnTo>
                  <a:lnTo>
                    <a:pt x="1010905" y="0"/>
                  </a:lnTo>
                  <a:lnTo>
                    <a:pt x="1070106" y="8756"/>
                  </a:lnTo>
                  <a:lnTo>
                    <a:pt x="1118272" y="11560"/>
                  </a:lnTo>
                  <a:lnTo>
                    <a:pt x="1168411" y="12391"/>
                  </a:lnTo>
                  <a:lnTo>
                    <a:pt x="1217718" y="14053"/>
                  </a:lnTo>
                  <a:lnTo>
                    <a:pt x="1276925" y="22806"/>
                  </a:lnTo>
                  <a:lnTo>
                    <a:pt x="1322236" y="20914"/>
                  </a:lnTo>
                  <a:lnTo>
                    <a:pt x="1382363" y="14355"/>
                  </a:lnTo>
                  <a:lnTo>
                    <a:pt x="1438603" y="20401"/>
                  </a:lnTo>
                  <a:lnTo>
                    <a:pt x="1490614" y="18449"/>
                  </a:lnTo>
                  <a:lnTo>
                    <a:pt x="1548554" y="24094"/>
                  </a:lnTo>
                  <a:lnTo>
                    <a:pt x="1605777" y="16451"/>
                  </a:lnTo>
                  <a:lnTo>
                    <a:pt x="1653600" y="13840"/>
                  </a:lnTo>
                  <a:lnTo>
                    <a:pt x="1703637" y="13066"/>
                  </a:lnTo>
                  <a:lnTo>
                    <a:pt x="1754331" y="12837"/>
                  </a:lnTo>
                  <a:lnTo>
                    <a:pt x="1805219" y="12769"/>
                  </a:lnTo>
                  <a:lnTo>
                    <a:pt x="1856164" y="12749"/>
                  </a:lnTo>
                  <a:lnTo>
                    <a:pt x="1907127" y="12743"/>
                  </a:lnTo>
                  <a:lnTo>
                    <a:pt x="1958095" y="12741"/>
                  </a:lnTo>
                  <a:lnTo>
                    <a:pt x="2010480" y="14157"/>
                  </a:lnTo>
                  <a:lnTo>
                    <a:pt x="2068791" y="21498"/>
                  </a:lnTo>
                  <a:lnTo>
                    <a:pt x="2121150" y="25718"/>
                  </a:lnTo>
                  <a:lnTo>
                    <a:pt x="2181387" y="35336"/>
                  </a:lnTo>
                  <a:lnTo>
                    <a:pt x="2230652" y="37369"/>
                  </a:lnTo>
                  <a:lnTo>
                    <a:pt x="2281116" y="37972"/>
                  </a:lnTo>
                  <a:lnTo>
                    <a:pt x="2342141" y="31411"/>
                  </a:lnTo>
                  <a:lnTo>
                    <a:pt x="2405270" y="26654"/>
                  </a:lnTo>
                  <a:lnTo>
                    <a:pt x="2455403" y="25830"/>
                  </a:lnTo>
                  <a:lnTo>
                    <a:pt x="2504709" y="27002"/>
                  </a:lnTo>
                  <a:lnTo>
                    <a:pt x="2563916" y="35589"/>
                  </a:lnTo>
                  <a:lnTo>
                    <a:pt x="2609226" y="33669"/>
                  </a:lnTo>
                  <a:lnTo>
                    <a:pt x="2636367" y="30537"/>
                  </a:lnTo>
                  <a:lnTo>
                    <a:pt x="2692176" y="36288"/>
                  </a:lnTo>
                  <a:lnTo>
                    <a:pt x="2740674" y="37651"/>
                  </a:lnTo>
                  <a:lnTo>
                    <a:pt x="2790911" y="38056"/>
                  </a:lnTo>
                  <a:lnTo>
                    <a:pt x="2834113" y="38175"/>
                  </a:lnTo>
                  <a:lnTo>
                    <a:pt x="2867057" y="382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5288127" y="2153478"/>
              <a:ext cx="151828" cy="280335"/>
            </a:xfrm>
            <a:custGeom>
              <a:avLst/>
              <a:gdLst/>
              <a:ahLst/>
              <a:cxnLst/>
              <a:rect l="0" t="0" r="0" b="0"/>
              <a:pathLst>
                <a:path w="151828" h="280335">
                  <a:moveTo>
                    <a:pt x="0" y="0"/>
                  </a:moveTo>
                  <a:lnTo>
                    <a:pt x="48033" y="2831"/>
                  </a:lnTo>
                  <a:lnTo>
                    <a:pt x="86911" y="20346"/>
                  </a:lnTo>
                  <a:lnTo>
                    <a:pt x="141824" y="59907"/>
                  </a:lnTo>
                  <a:lnTo>
                    <a:pt x="148350" y="69670"/>
                  </a:lnTo>
                  <a:lnTo>
                    <a:pt x="151827" y="91845"/>
                  </a:lnTo>
                  <a:lnTo>
                    <a:pt x="138906" y="153258"/>
                  </a:lnTo>
                  <a:lnTo>
                    <a:pt x="129696" y="177134"/>
                  </a:lnTo>
                  <a:lnTo>
                    <a:pt x="84403" y="233128"/>
                  </a:lnTo>
                  <a:lnTo>
                    <a:pt x="57887" y="257538"/>
                  </a:lnTo>
                  <a:lnTo>
                    <a:pt x="12742" y="280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1" name="10 Grup"/>
          <p:cNvGrpSpPr/>
          <p:nvPr/>
        </p:nvGrpSpPr>
        <p:grpSpPr>
          <a:xfrm>
            <a:off x="2525606" y="395016"/>
            <a:ext cx="3432985" cy="2217192"/>
            <a:chOff x="2525606" y="395016"/>
            <a:chExt cx="3432985" cy="2217192"/>
          </a:xfrm>
        </p:grpSpPr>
        <p:sp>
          <p:nvSpPr>
            <p:cNvPr id="8" name="7 Serbest Form"/>
            <p:cNvSpPr/>
            <p:nvPr/>
          </p:nvSpPr>
          <p:spPr>
            <a:xfrm>
              <a:off x="2525606" y="637123"/>
              <a:ext cx="3272220" cy="1727473"/>
            </a:xfrm>
            <a:custGeom>
              <a:avLst/>
              <a:gdLst/>
              <a:ahLst/>
              <a:cxnLst/>
              <a:rect l="0" t="0" r="0" b="0"/>
              <a:pathLst>
                <a:path w="3272220" h="1727473">
                  <a:moveTo>
                    <a:pt x="2048942" y="0"/>
                  </a:moveTo>
                  <a:lnTo>
                    <a:pt x="1995735" y="17736"/>
                  </a:lnTo>
                  <a:lnTo>
                    <a:pt x="1932292" y="53512"/>
                  </a:lnTo>
                  <a:lnTo>
                    <a:pt x="1875368" y="98289"/>
                  </a:lnTo>
                  <a:lnTo>
                    <a:pt x="1813948" y="155776"/>
                  </a:lnTo>
                  <a:lnTo>
                    <a:pt x="1752801" y="196569"/>
                  </a:lnTo>
                  <a:lnTo>
                    <a:pt x="1692222" y="254919"/>
                  </a:lnTo>
                  <a:lnTo>
                    <a:pt x="1637413" y="305826"/>
                  </a:lnTo>
                  <a:lnTo>
                    <a:pt x="1578390" y="348295"/>
                  </a:lnTo>
                  <a:lnTo>
                    <a:pt x="1522707" y="399264"/>
                  </a:lnTo>
                  <a:lnTo>
                    <a:pt x="1495486" y="423334"/>
                  </a:lnTo>
                  <a:lnTo>
                    <a:pt x="1432833" y="464158"/>
                  </a:lnTo>
                  <a:lnTo>
                    <a:pt x="1373002" y="505607"/>
                  </a:lnTo>
                  <a:lnTo>
                    <a:pt x="1314820" y="556435"/>
                  </a:lnTo>
                  <a:lnTo>
                    <a:pt x="1278867" y="588988"/>
                  </a:lnTo>
                  <a:lnTo>
                    <a:pt x="1217627" y="629810"/>
                  </a:lnTo>
                  <a:lnTo>
                    <a:pt x="1164152" y="679703"/>
                  </a:lnTo>
                  <a:lnTo>
                    <a:pt x="1102941" y="730578"/>
                  </a:lnTo>
                  <a:lnTo>
                    <a:pt x="1042356" y="790034"/>
                  </a:lnTo>
                  <a:lnTo>
                    <a:pt x="982826" y="849499"/>
                  </a:lnTo>
                  <a:lnTo>
                    <a:pt x="921941" y="907548"/>
                  </a:lnTo>
                  <a:lnTo>
                    <a:pt x="860825" y="948372"/>
                  </a:lnTo>
                  <a:lnTo>
                    <a:pt x="800248" y="1006725"/>
                  </a:lnTo>
                  <a:lnTo>
                    <a:pt x="739130" y="1057632"/>
                  </a:lnTo>
                  <a:lnTo>
                    <a:pt x="692927" y="1098685"/>
                  </a:lnTo>
                  <a:lnTo>
                    <a:pt x="659854" y="1118244"/>
                  </a:lnTo>
                  <a:lnTo>
                    <a:pt x="605154" y="1175724"/>
                  </a:lnTo>
                  <a:lnTo>
                    <a:pt x="545351" y="1235972"/>
                  </a:lnTo>
                  <a:lnTo>
                    <a:pt x="490586" y="1286986"/>
                  </a:lnTo>
                  <a:lnTo>
                    <a:pt x="427660" y="1337960"/>
                  </a:lnTo>
                  <a:lnTo>
                    <a:pt x="375299" y="1380435"/>
                  </a:lnTo>
                  <a:lnTo>
                    <a:pt x="322153" y="1422910"/>
                  </a:lnTo>
                  <a:lnTo>
                    <a:pt x="267908" y="1465385"/>
                  </a:lnTo>
                  <a:lnTo>
                    <a:pt x="247884" y="1480959"/>
                  </a:lnTo>
                  <a:lnTo>
                    <a:pt x="185588" y="1521783"/>
                  </a:lnTo>
                  <a:lnTo>
                    <a:pt x="124904" y="1580136"/>
                  </a:lnTo>
                  <a:lnTo>
                    <a:pt x="65368" y="1639536"/>
                  </a:lnTo>
                  <a:lnTo>
                    <a:pt x="3423" y="1679531"/>
                  </a:lnTo>
                  <a:lnTo>
                    <a:pt x="0" y="1687436"/>
                  </a:lnTo>
                  <a:lnTo>
                    <a:pt x="551" y="1695537"/>
                  </a:lnTo>
                  <a:lnTo>
                    <a:pt x="3749" y="1703769"/>
                  </a:lnTo>
                  <a:lnTo>
                    <a:pt x="11545" y="1709258"/>
                  </a:lnTo>
                  <a:lnTo>
                    <a:pt x="50990" y="1716982"/>
                  </a:lnTo>
                  <a:lnTo>
                    <a:pt x="105467" y="1717855"/>
                  </a:lnTo>
                  <a:lnTo>
                    <a:pt x="158106" y="1711192"/>
                  </a:lnTo>
                  <a:lnTo>
                    <a:pt x="209570" y="1708588"/>
                  </a:lnTo>
                  <a:lnTo>
                    <a:pt x="260686" y="1707817"/>
                  </a:lnTo>
                  <a:lnTo>
                    <a:pt x="310284" y="1706172"/>
                  </a:lnTo>
                  <a:lnTo>
                    <a:pt x="369588" y="1697425"/>
                  </a:lnTo>
                  <a:lnTo>
                    <a:pt x="418691" y="1695542"/>
                  </a:lnTo>
                  <a:lnTo>
                    <a:pt x="479256" y="1688142"/>
                  </a:lnTo>
                  <a:lnTo>
                    <a:pt x="542294" y="1683219"/>
                  </a:lnTo>
                  <a:lnTo>
                    <a:pt x="592411" y="1682366"/>
                  </a:lnTo>
                  <a:lnTo>
                    <a:pt x="643129" y="1682113"/>
                  </a:lnTo>
                  <a:lnTo>
                    <a:pt x="692608" y="1680622"/>
                  </a:lnTo>
                  <a:lnTo>
                    <a:pt x="751873" y="1671927"/>
                  </a:lnTo>
                  <a:lnTo>
                    <a:pt x="810931" y="1663026"/>
                  </a:lnTo>
                  <a:lnTo>
                    <a:pt x="872255" y="1656391"/>
                  </a:lnTo>
                  <a:lnTo>
                    <a:pt x="930515" y="1646690"/>
                  </a:lnTo>
                  <a:lnTo>
                    <a:pt x="979437" y="1644642"/>
                  </a:lnTo>
                  <a:lnTo>
                    <a:pt x="1029800" y="1644035"/>
                  </a:lnTo>
                  <a:lnTo>
                    <a:pt x="1090790" y="1637065"/>
                  </a:lnTo>
                  <a:lnTo>
                    <a:pt x="1152496" y="1639569"/>
                  </a:lnTo>
                  <a:lnTo>
                    <a:pt x="1207055" y="1636917"/>
                  </a:lnTo>
                  <a:lnTo>
                    <a:pt x="1265499" y="1642424"/>
                  </a:lnTo>
                  <a:lnTo>
                    <a:pt x="1314820" y="1643378"/>
                  </a:lnTo>
                  <a:lnTo>
                    <a:pt x="1365301" y="1636896"/>
                  </a:lnTo>
                  <a:lnTo>
                    <a:pt x="1416127" y="1632773"/>
                  </a:lnTo>
                  <a:lnTo>
                    <a:pt x="1467054" y="1631551"/>
                  </a:lnTo>
                  <a:lnTo>
                    <a:pt x="1518011" y="1637954"/>
                  </a:lnTo>
                  <a:lnTo>
                    <a:pt x="1568977" y="1642053"/>
                  </a:lnTo>
                  <a:lnTo>
                    <a:pt x="1626710" y="1643268"/>
                  </a:lnTo>
                  <a:lnTo>
                    <a:pt x="1681887" y="1650392"/>
                  </a:lnTo>
                  <a:lnTo>
                    <a:pt x="1734103" y="1654706"/>
                  </a:lnTo>
                  <a:lnTo>
                    <a:pt x="1792206" y="1655984"/>
                  </a:lnTo>
                  <a:lnTo>
                    <a:pt x="1840728" y="1663127"/>
                  </a:lnTo>
                  <a:lnTo>
                    <a:pt x="1888770" y="1667446"/>
                  </a:lnTo>
                  <a:lnTo>
                    <a:pt x="1938873" y="1668726"/>
                  </a:lnTo>
                  <a:lnTo>
                    <a:pt x="1989585" y="1669105"/>
                  </a:lnTo>
                  <a:lnTo>
                    <a:pt x="2040479" y="1669217"/>
                  </a:lnTo>
                  <a:lnTo>
                    <a:pt x="2091426" y="1676015"/>
                  </a:lnTo>
                  <a:lnTo>
                    <a:pt x="2149154" y="1680231"/>
                  </a:lnTo>
                  <a:lnTo>
                    <a:pt x="2204328" y="1681481"/>
                  </a:lnTo>
                  <a:lnTo>
                    <a:pt x="2256544" y="1688616"/>
                  </a:lnTo>
                  <a:lnTo>
                    <a:pt x="2307883" y="1692932"/>
                  </a:lnTo>
                  <a:lnTo>
                    <a:pt x="2358963" y="1694211"/>
                  </a:lnTo>
                  <a:lnTo>
                    <a:pt x="2409965" y="1694590"/>
                  </a:lnTo>
                  <a:lnTo>
                    <a:pt x="2469179" y="1703475"/>
                  </a:lnTo>
                  <a:lnTo>
                    <a:pt x="2517346" y="1706302"/>
                  </a:lnTo>
                  <a:lnTo>
                    <a:pt x="2567485" y="1707139"/>
                  </a:lnTo>
                  <a:lnTo>
                    <a:pt x="2618209" y="1707387"/>
                  </a:lnTo>
                  <a:lnTo>
                    <a:pt x="2667690" y="1708877"/>
                  </a:lnTo>
                  <a:lnTo>
                    <a:pt x="2709882" y="1714824"/>
                  </a:lnTo>
                  <a:lnTo>
                    <a:pt x="2765967" y="1709360"/>
                  </a:lnTo>
                  <a:lnTo>
                    <a:pt x="2814512" y="1708045"/>
                  </a:lnTo>
                  <a:lnTo>
                    <a:pt x="2864763" y="1707656"/>
                  </a:lnTo>
                  <a:lnTo>
                    <a:pt x="2915520" y="1707540"/>
                  </a:lnTo>
                  <a:lnTo>
                    <a:pt x="2966426" y="1707506"/>
                  </a:lnTo>
                  <a:lnTo>
                    <a:pt x="3027601" y="1714259"/>
                  </a:lnTo>
                  <a:lnTo>
                    <a:pt x="3090759" y="1719054"/>
                  </a:lnTo>
                  <a:lnTo>
                    <a:pt x="3153996" y="1723777"/>
                  </a:lnTo>
                  <a:lnTo>
                    <a:pt x="3181448" y="1727472"/>
                  </a:lnTo>
                  <a:lnTo>
                    <a:pt x="3237457" y="1722084"/>
                  </a:lnTo>
                  <a:lnTo>
                    <a:pt x="3262432" y="1719640"/>
                  </a:lnTo>
                  <a:lnTo>
                    <a:pt x="3267111" y="1717007"/>
                  </a:lnTo>
                  <a:lnTo>
                    <a:pt x="3272219" y="1707492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8 Serbest Form"/>
            <p:cNvSpPr/>
            <p:nvPr/>
          </p:nvSpPr>
          <p:spPr>
            <a:xfrm>
              <a:off x="4472608" y="395016"/>
              <a:ext cx="274438" cy="496958"/>
            </a:xfrm>
            <a:custGeom>
              <a:avLst/>
              <a:gdLst/>
              <a:ahLst/>
              <a:cxnLst/>
              <a:rect l="0" t="0" r="0" b="0"/>
              <a:pathLst>
                <a:path w="274438" h="496958">
                  <a:moveTo>
                    <a:pt x="0" y="0"/>
                  </a:moveTo>
                  <a:lnTo>
                    <a:pt x="59220" y="3776"/>
                  </a:lnTo>
                  <a:lnTo>
                    <a:pt x="117127" y="10086"/>
                  </a:lnTo>
                  <a:lnTo>
                    <a:pt x="171568" y="15731"/>
                  </a:lnTo>
                  <a:lnTo>
                    <a:pt x="228016" y="30323"/>
                  </a:lnTo>
                  <a:lnTo>
                    <a:pt x="260428" y="49415"/>
                  </a:lnTo>
                  <a:lnTo>
                    <a:pt x="267064" y="59844"/>
                  </a:lnTo>
                  <a:lnTo>
                    <a:pt x="274437" y="86534"/>
                  </a:lnTo>
                  <a:lnTo>
                    <a:pt x="268997" y="148399"/>
                  </a:lnTo>
                  <a:lnTo>
                    <a:pt x="254288" y="202989"/>
                  </a:lnTo>
                  <a:lnTo>
                    <a:pt x="230984" y="254674"/>
                  </a:lnTo>
                  <a:lnTo>
                    <a:pt x="209286" y="305785"/>
                  </a:lnTo>
                  <a:lnTo>
                    <a:pt x="195142" y="360558"/>
                  </a:lnTo>
                  <a:lnTo>
                    <a:pt x="185164" y="418729"/>
                  </a:lnTo>
                  <a:lnTo>
                    <a:pt x="172391" y="468290"/>
                  </a:lnTo>
                  <a:lnTo>
                    <a:pt x="178395" y="496957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5695886" y="2026053"/>
              <a:ext cx="262705" cy="586155"/>
            </a:xfrm>
            <a:custGeom>
              <a:avLst/>
              <a:gdLst/>
              <a:ahLst/>
              <a:cxnLst/>
              <a:rect l="0" t="0" r="0" b="0"/>
              <a:pathLst>
                <a:path w="262705" h="586155">
                  <a:moveTo>
                    <a:pt x="0" y="0"/>
                  </a:moveTo>
                  <a:lnTo>
                    <a:pt x="59906" y="59907"/>
                  </a:lnTo>
                  <a:lnTo>
                    <a:pt x="115859" y="101998"/>
                  </a:lnTo>
                  <a:lnTo>
                    <a:pt x="169793" y="144422"/>
                  </a:lnTo>
                  <a:lnTo>
                    <a:pt x="232297" y="195385"/>
                  </a:lnTo>
                  <a:lnTo>
                    <a:pt x="250018" y="212375"/>
                  </a:lnTo>
                  <a:lnTo>
                    <a:pt x="259781" y="236916"/>
                  </a:lnTo>
                  <a:lnTo>
                    <a:pt x="262704" y="265285"/>
                  </a:lnTo>
                  <a:lnTo>
                    <a:pt x="259284" y="292052"/>
                  </a:lnTo>
                  <a:lnTo>
                    <a:pt x="249269" y="314331"/>
                  </a:lnTo>
                  <a:lnTo>
                    <a:pt x="211640" y="370653"/>
                  </a:lnTo>
                  <a:lnTo>
                    <a:pt x="169803" y="433392"/>
                  </a:lnTo>
                  <a:lnTo>
                    <a:pt x="123636" y="493200"/>
                  </a:lnTo>
                  <a:lnTo>
                    <a:pt x="64498" y="551372"/>
                  </a:lnTo>
                  <a:lnTo>
                    <a:pt x="38227" y="586154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5" name="14 Grup"/>
          <p:cNvGrpSpPr/>
          <p:nvPr/>
        </p:nvGrpSpPr>
        <p:grpSpPr>
          <a:xfrm>
            <a:off x="2739632" y="356789"/>
            <a:ext cx="2637693" cy="2573981"/>
            <a:chOff x="2739632" y="356789"/>
            <a:chExt cx="2637693" cy="2573981"/>
          </a:xfrm>
        </p:grpSpPr>
        <p:sp>
          <p:nvSpPr>
            <p:cNvPr id="12" name="11 Serbest Form"/>
            <p:cNvSpPr/>
            <p:nvPr/>
          </p:nvSpPr>
          <p:spPr>
            <a:xfrm>
              <a:off x="2739632" y="356789"/>
              <a:ext cx="2637693" cy="2573981"/>
            </a:xfrm>
            <a:custGeom>
              <a:avLst/>
              <a:gdLst/>
              <a:ahLst/>
              <a:cxnLst/>
              <a:rect l="0" t="0" r="0" b="0"/>
              <a:pathLst>
                <a:path w="2637693" h="2573981">
                  <a:moveTo>
                    <a:pt x="0" y="0"/>
                  </a:moveTo>
                  <a:lnTo>
                    <a:pt x="13861" y="51669"/>
                  </a:lnTo>
                  <a:lnTo>
                    <a:pt x="35543" y="113358"/>
                  </a:lnTo>
                  <a:lnTo>
                    <a:pt x="58354" y="142764"/>
                  </a:lnTo>
                  <a:lnTo>
                    <a:pt x="116484" y="196655"/>
                  </a:lnTo>
                  <a:lnTo>
                    <a:pt x="136768" y="228168"/>
                  </a:lnTo>
                  <a:lnTo>
                    <a:pt x="194527" y="272666"/>
                  </a:lnTo>
                  <a:lnTo>
                    <a:pt x="247695" y="321466"/>
                  </a:lnTo>
                  <a:lnTo>
                    <a:pt x="279158" y="340974"/>
                  </a:lnTo>
                  <a:lnTo>
                    <a:pt x="301538" y="369565"/>
                  </a:lnTo>
                  <a:lnTo>
                    <a:pt x="361517" y="412942"/>
                  </a:lnTo>
                  <a:lnTo>
                    <a:pt x="423486" y="463059"/>
                  </a:lnTo>
                  <a:lnTo>
                    <a:pt x="484140" y="522446"/>
                  </a:lnTo>
                  <a:lnTo>
                    <a:pt x="543674" y="581906"/>
                  </a:lnTo>
                  <a:lnTo>
                    <a:pt x="603143" y="641371"/>
                  </a:lnTo>
                  <a:lnTo>
                    <a:pt x="662608" y="700836"/>
                  </a:lnTo>
                  <a:lnTo>
                    <a:pt x="722073" y="760301"/>
                  </a:lnTo>
                  <a:lnTo>
                    <a:pt x="778409" y="802776"/>
                  </a:lnTo>
                  <a:lnTo>
                    <a:pt x="839982" y="853746"/>
                  </a:lnTo>
                  <a:lnTo>
                    <a:pt x="858955" y="869320"/>
                  </a:lnTo>
                  <a:lnTo>
                    <a:pt x="920484" y="910144"/>
                  </a:lnTo>
                  <a:lnTo>
                    <a:pt x="948245" y="933382"/>
                  </a:lnTo>
                  <a:lnTo>
                    <a:pt x="1007353" y="965998"/>
                  </a:lnTo>
                  <a:lnTo>
                    <a:pt x="1060374" y="1003119"/>
                  </a:lnTo>
                  <a:lnTo>
                    <a:pt x="1121699" y="1028843"/>
                  </a:lnTo>
                  <a:lnTo>
                    <a:pt x="1178333" y="1066805"/>
                  </a:lnTo>
                  <a:lnTo>
                    <a:pt x="1233038" y="1098600"/>
                  </a:lnTo>
                  <a:lnTo>
                    <a:pt x="1264397" y="1118376"/>
                  </a:lnTo>
                  <a:lnTo>
                    <a:pt x="1296814" y="1136978"/>
                  </a:lnTo>
                  <a:lnTo>
                    <a:pt x="1351996" y="1176937"/>
                  </a:lnTo>
                  <a:lnTo>
                    <a:pt x="1407820" y="1219080"/>
                  </a:lnTo>
                  <a:lnTo>
                    <a:pt x="1466194" y="1261511"/>
                  </a:lnTo>
                  <a:lnTo>
                    <a:pt x="1528049" y="1312475"/>
                  </a:lnTo>
                  <a:lnTo>
                    <a:pt x="1572849" y="1353534"/>
                  </a:lnTo>
                  <a:lnTo>
                    <a:pt x="1634091" y="1394358"/>
                  </a:lnTo>
                  <a:lnTo>
                    <a:pt x="1694906" y="1444251"/>
                  </a:lnTo>
                  <a:lnTo>
                    <a:pt x="1758222" y="1503618"/>
                  </a:lnTo>
                  <a:lnTo>
                    <a:pt x="1819495" y="1554582"/>
                  </a:lnTo>
                  <a:lnTo>
                    <a:pt x="1836558" y="1572988"/>
                  </a:lnTo>
                  <a:lnTo>
                    <a:pt x="1877052" y="1635519"/>
                  </a:lnTo>
                  <a:lnTo>
                    <a:pt x="1895853" y="1669176"/>
                  </a:lnTo>
                  <a:lnTo>
                    <a:pt x="1953043" y="1724101"/>
                  </a:lnTo>
                  <a:lnTo>
                    <a:pt x="2013263" y="1783924"/>
                  </a:lnTo>
                  <a:lnTo>
                    <a:pt x="2064276" y="1845000"/>
                  </a:lnTo>
                  <a:lnTo>
                    <a:pt x="2079853" y="1864883"/>
                  </a:lnTo>
                  <a:lnTo>
                    <a:pt x="2112774" y="1917939"/>
                  </a:lnTo>
                  <a:lnTo>
                    <a:pt x="2153711" y="1975948"/>
                  </a:lnTo>
                  <a:lnTo>
                    <a:pt x="2195984" y="2037494"/>
                  </a:lnTo>
                  <a:lnTo>
                    <a:pt x="2226163" y="2079703"/>
                  </a:lnTo>
                  <a:lnTo>
                    <a:pt x="2260847" y="2141088"/>
                  </a:lnTo>
                  <a:lnTo>
                    <a:pt x="2302295" y="2204494"/>
                  </a:lnTo>
                  <a:lnTo>
                    <a:pt x="2353123" y="2263171"/>
                  </a:lnTo>
                  <a:lnTo>
                    <a:pt x="2393110" y="2325789"/>
                  </a:lnTo>
                  <a:lnTo>
                    <a:pt x="2450906" y="2386983"/>
                  </a:lnTo>
                  <a:lnTo>
                    <a:pt x="2510273" y="2446549"/>
                  </a:lnTo>
                  <a:lnTo>
                    <a:pt x="2569732" y="2506019"/>
                  </a:lnTo>
                  <a:lnTo>
                    <a:pt x="2630141" y="2566428"/>
                  </a:lnTo>
                  <a:lnTo>
                    <a:pt x="2637692" y="25739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3599491" y="1140577"/>
              <a:ext cx="252545" cy="239217"/>
            </a:xfrm>
            <a:custGeom>
              <a:avLst/>
              <a:gdLst/>
              <a:ahLst/>
              <a:cxnLst/>
              <a:rect l="0" t="0" r="0" b="0"/>
              <a:pathLst>
                <a:path w="252545" h="239217">
                  <a:moveTo>
                    <a:pt x="172281" y="82700"/>
                  </a:moveTo>
                  <a:lnTo>
                    <a:pt x="138458" y="136816"/>
                  </a:lnTo>
                  <a:lnTo>
                    <a:pt x="129404" y="178487"/>
                  </a:lnTo>
                  <a:lnTo>
                    <a:pt x="130954" y="197528"/>
                  </a:lnTo>
                  <a:lnTo>
                    <a:pt x="136235" y="211638"/>
                  </a:lnTo>
                  <a:lnTo>
                    <a:pt x="153429" y="231091"/>
                  </a:lnTo>
                  <a:lnTo>
                    <a:pt x="161129" y="232597"/>
                  </a:lnTo>
                  <a:lnTo>
                    <a:pt x="167678" y="229354"/>
                  </a:lnTo>
                  <a:lnTo>
                    <a:pt x="178730" y="214424"/>
                  </a:lnTo>
                  <a:lnTo>
                    <a:pt x="201744" y="151279"/>
                  </a:lnTo>
                  <a:lnTo>
                    <a:pt x="207912" y="102862"/>
                  </a:lnTo>
                  <a:lnTo>
                    <a:pt x="202974" y="52649"/>
                  </a:lnTo>
                  <a:lnTo>
                    <a:pt x="192530" y="26397"/>
                  </a:lnTo>
                  <a:lnTo>
                    <a:pt x="185780" y="15432"/>
                  </a:lnTo>
                  <a:lnTo>
                    <a:pt x="175617" y="8123"/>
                  </a:lnTo>
                  <a:lnTo>
                    <a:pt x="149223" y="0"/>
                  </a:lnTo>
                  <a:lnTo>
                    <a:pt x="109288" y="2193"/>
                  </a:lnTo>
                  <a:lnTo>
                    <a:pt x="70554" y="18573"/>
                  </a:lnTo>
                  <a:lnTo>
                    <a:pt x="38941" y="48126"/>
                  </a:lnTo>
                  <a:lnTo>
                    <a:pt x="11641" y="83782"/>
                  </a:lnTo>
                  <a:lnTo>
                    <a:pt x="1777" y="116217"/>
                  </a:lnTo>
                  <a:lnTo>
                    <a:pt x="0" y="166726"/>
                  </a:lnTo>
                  <a:lnTo>
                    <a:pt x="6514" y="193668"/>
                  </a:lnTo>
                  <a:lnTo>
                    <a:pt x="18848" y="215081"/>
                  </a:lnTo>
                  <a:lnTo>
                    <a:pt x="37545" y="230262"/>
                  </a:lnTo>
                  <a:lnTo>
                    <a:pt x="48477" y="236292"/>
                  </a:lnTo>
                  <a:lnTo>
                    <a:pt x="75726" y="239216"/>
                  </a:lnTo>
                  <a:lnTo>
                    <a:pt x="105299" y="234381"/>
                  </a:lnTo>
                  <a:lnTo>
                    <a:pt x="158893" y="208204"/>
                  </a:lnTo>
                  <a:lnTo>
                    <a:pt x="183321" y="190865"/>
                  </a:lnTo>
                  <a:lnTo>
                    <a:pt x="203616" y="169001"/>
                  </a:lnTo>
                  <a:lnTo>
                    <a:pt x="214525" y="141350"/>
                  </a:lnTo>
                  <a:lnTo>
                    <a:pt x="217957" y="111598"/>
                  </a:lnTo>
                  <a:lnTo>
                    <a:pt x="214763" y="84217"/>
                  </a:lnTo>
                  <a:lnTo>
                    <a:pt x="204848" y="61665"/>
                  </a:lnTo>
                  <a:lnTo>
                    <a:pt x="198240" y="51687"/>
                  </a:lnTo>
                  <a:lnTo>
                    <a:pt x="179571" y="36824"/>
                  </a:lnTo>
                  <a:lnTo>
                    <a:pt x="168646" y="30879"/>
                  </a:lnTo>
                  <a:lnTo>
                    <a:pt x="145181" y="28048"/>
                  </a:lnTo>
                  <a:lnTo>
                    <a:pt x="120593" y="32925"/>
                  </a:lnTo>
                  <a:lnTo>
                    <a:pt x="95507" y="44532"/>
                  </a:lnTo>
                  <a:lnTo>
                    <a:pt x="77750" y="62905"/>
                  </a:lnTo>
                  <a:lnTo>
                    <a:pt x="66555" y="86645"/>
                  </a:lnTo>
                  <a:lnTo>
                    <a:pt x="61668" y="130434"/>
                  </a:lnTo>
                  <a:lnTo>
                    <a:pt x="69974" y="170939"/>
                  </a:lnTo>
                  <a:lnTo>
                    <a:pt x="97432" y="218902"/>
                  </a:lnTo>
                  <a:lnTo>
                    <a:pt x="105392" y="228719"/>
                  </a:lnTo>
                  <a:lnTo>
                    <a:pt x="114946" y="233848"/>
                  </a:lnTo>
                  <a:lnTo>
                    <a:pt x="136888" y="235770"/>
                  </a:lnTo>
                  <a:lnTo>
                    <a:pt x="157023" y="228130"/>
                  </a:lnTo>
                  <a:lnTo>
                    <a:pt x="166357" y="222128"/>
                  </a:lnTo>
                  <a:lnTo>
                    <a:pt x="180503" y="204133"/>
                  </a:lnTo>
                  <a:lnTo>
                    <a:pt x="186257" y="193388"/>
                  </a:lnTo>
                  <a:lnTo>
                    <a:pt x="188875" y="166347"/>
                  </a:lnTo>
                  <a:lnTo>
                    <a:pt x="183904" y="136866"/>
                  </a:lnTo>
                  <a:lnTo>
                    <a:pt x="172255" y="109605"/>
                  </a:lnTo>
                  <a:lnTo>
                    <a:pt x="162353" y="102053"/>
                  </a:lnTo>
                  <a:lnTo>
                    <a:pt x="136248" y="97437"/>
                  </a:lnTo>
                  <a:lnTo>
                    <a:pt x="125606" y="101019"/>
                  </a:lnTo>
                  <a:lnTo>
                    <a:pt x="110006" y="116327"/>
                  </a:lnTo>
                  <a:lnTo>
                    <a:pt x="106695" y="126355"/>
                  </a:lnTo>
                  <a:lnTo>
                    <a:pt x="106792" y="148825"/>
                  </a:lnTo>
                  <a:lnTo>
                    <a:pt x="114807" y="185355"/>
                  </a:lnTo>
                  <a:lnTo>
                    <a:pt x="132913" y="216315"/>
                  </a:lnTo>
                  <a:lnTo>
                    <a:pt x="151952" y="230810"/>
                  </a:lnTo>
                  <a:lnTo>
                    <a:pt x="162976" y="236657"/>
                  </a:lnTo>
                  <a:lnTo>
                    <a:pt x="173157" y="237724"/>
                  </a:lnTo>
                  <a:lnTo>
                    <a:pt x="192020" y="231358"/>
                  </a:lnTo>
                  <a:lnTo>
                    <a:pt x="206067" y="211539"/>
                  </a:lnTo>
                  <a:lnTo>
                    <a:pt x="226621" y="159434"/>
                  </a:lnTo>
                  <a:lnTo>
                    <a:pt x="228053" y="133794"/>
                  </a:lnTo>
                  <a:lnTo>
                    <a:pt x="226452" y="121010"/>
                  </a:lnTo>
                  <a:lnTo>
                    <a:pt x="221138" y="111072"/>
                  </a:lnTo>
                  <a:lnTo>
                    <a:pt x="203906" y="96254"/>
                  </a:lnTo>
                  <a:lnTo>
                    <a:pt x="193365" y="94567"/>
                  </a:lnTo>
                  <a:lnTo>
                    <a:pt x="170325" y="100245"/>
                  </a:lnTo>
                  <a:lnTo>
                    <a:pt x="149702" y="115983"/>
                  </a:lnTo>
                  <a:lnTo>
                    <a:pt x="140238" y="126126"/>
                  </a:lnTo>
                  <a:lnTo>
                    <a:pt x="129724" y="152498"/>
                  </a:lnTo>
                  <a:lnTo>
                    <a:pt x="126919" y="167460"/>
                  </a:lnTo>
                  <a:lnTo>
                    <a:pt x="131355" y="191635"/>
                  </a:lnTo>
                  <a:lnTo>
                    <a:pt x="136502" y="202045"/>
                  </a:lnTo>
                  <a:lnTo>
                    <a:pt x="145597" y="207570"/>
                  </a:lnTo>
                  <a:lnTo>
                    <a:pt x="170804" y="209933"/>
                  </a:lnTo>
                  <a:lnTo>
                    <a:pt x="193334" y="202489"/>
                  </a:lnTo>
                  <a:lnTo>
                    <a:pt x="212786" y="188325"/>
                  </a:lnTo>
                  <a:lnTo>
                    <a:pt x="230870" y="167872"/>
                  </a:lnTo>
                  <a:lnTo>
                    <a:pt x="240796" y="140848"/>
                  </a:lnTo>
                  <a:lnTo>
                    <a:pt x="243443" y="125713"/>
                  </a:lnTo>
                  <a:lnTo>
                    <a:pt x="238832" y="101345"/>
                  </a:lnTo>
                  <a:lnTo>
                    <a:pt x="233638" y="90883"/>
                  </a:lnTo>
                  <a:lnTo>
                    <a:pt x="216541" y="75482"/>
                  </a:lnTo>
                  <a:lnTo>
                    <a:pt x="206036" y="69393"/>
                  </a:lnTo>
                  <a:lnTo>
                    <a:pt x="194784" y="68165"/>
                  </a:lnTo>
                  <a:lnTo>
                    <a:pt x="170956" y="74352"/>
                  </a:lnTo>
                  <a:lnTo>
                    <a:pt x="149983" y="90317"/>
                  </a:lnTo>
                  <a:lnTo>
                    <a:pt x="140426" y="100520"/>
                  </a:lnTo>
                  <a:lnTo>
                    <a:pt x="135470" y="111570"/>
                  </a:lnTo>
                  <a:lnTo>
                    <a:pt x="133739" y="135174"/>
                  </a:lnTo>
                  <a:lnTo>
                    <a:pt x="140725" y="172343"/>
                  </a:lnTo>
                  <a:lnTo>
                    <a:pt x="146996" y="182105"/>
                  </a:lnTo>
                  <a:lnTo>
                    <a:pt x="165291" y="196728"/>
                  </a:lnTo>
                  <a:lnTo>
                    <a:pt x="187580" y="200395"/>
                  </a:lnTo>
                  <a:lnTo>
                    <a:pt x="199471" y="199391"/>
                  </a:lnTo>
                  <a:lnTo>
                    <a:pt x="220233" y="190724"/>
                  </a:lnTo>
                  <a:lnTo>
                    <a:pt x="229734" y="184448"/>
                  </a:lnTo>
                  <a:lnTo>
                    <a:pt x="244066" y="166149"/>
                  </a:lnTo>
                  <a:lnTo>
                    <a:pt x="249870" y="155323"/>
                  </a:lnTo>
                  <a:lnTo>
                    <a:pt x="252544" y="131967"/>
                  </a:lnTo>
                  <a:lnTo>
                    <a:pt x="247597" y="108844"/>
                  </a:lnTo>
                  <a:lnTo>
                    <a:pt x="235959" y="89128"/>
                  </a:lnTo>
                  <a:lnTo>
                    <a:pt x="226060" y="82738"/>
                  </a:lnTo>
                  <a:lnTo>
                    <a:pt x="199958" y="75638"/>
                  </a:lnTo>
                  <a:lnTo>
                    <a:pt x="187901" y="76576"/>
                  </a:lnTo>
                  <a:lnTo>
                    <a:pt x="166953" y="85170"/>
                  </a:lnTo>
                  <a:lnTo>
                    <a:pt x="139240" y="105928"/>
                  </a:lnTo>
                  <a:lnTo>
                    <a:pt x="129279" y="129363"/>
                  </a:lnTo>
                  <a:lnTo>
                    <a:pt x="121311" y="1846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4619407" y="1978475"/>
              <a:ext cx="189652" cy="321055"/>
            </a:xfrm>
            <a:custGeom>
              <a:avLst/>
              <a:gdLst/>
              <a:ahLst/>
              <a:cxnLst/>
              <a:rect l="0" t="0" r="0" b="0"/>
              <a:pathLst>
                <a:path w="189652" h="321055">
                  <a:moveTo>
                    <a:pt x="171763" y="187745"/>
                  </a:moveTo>
                  <a:lnTo>
                    <a:pt x="144705" y="167452"/>
                  </a:lnTo>
                  <a:lnTo>
                    <a:pt x="133903" y="164306"/>
                  </a:lnTo>
                  <a:lnTo>
                    <a:pt x="123870" y="165039"/>
                  </a:lnTo>
                  <a:lnTo>
                    <a:pt x="114349" y="168361"/>
                  </a:lnTo>
                  <a:lnTo>
                    <a:pt x="99996" y="183377"/>
                  </a:lnTo>
                  <a:lnTo>
                    <a:pt x="67347" y="241234"/>
                  </a:lnTo>
                  <a:lnTo>
                    <a:pt x="61643" y="271455"/>
                  </a:lnTo>
                  <a:lnTo>
                    <a:pt x="66660" y="299988"/>
                  </a:lnTo>
                  <a:lnTo>
                    <a:pt x="71962" y="313544"/>
                  </a:lnTo>
                  <a:lnTo>
                    <a:pt x="79744" y="319749"/>
                  </a:lnTo>
                  <a:lnTo>
                    <a:pt x="89180" y="321054"/>
                  </a:lnTo>
                  <a:lnTo>
                    <a:pt x="109574" y="314954"/>
                  </a:lnTo>
                  <a:lnTo>
                    <a:pt x="128078" y="302803"/>
                  </a:lnTo>
                  <a:lnTo>
                    <a:pt x="154414" y="273278"/>
                  </a:lnTo>
                  <a:lnTo>
                    <a:pt x="178509" y="223833"/>
                  </a:lnTo>
                  <a:lnTo>
                    <a:pt x="189651" y="177358"/>
                  </a:lnTo>
                  <a:lnTo>
                    <a:pt x="185243" y="127720"/>
                  </a:lnTo>
                  <a:lnTo>
                    <a:pt x="173555" y="79976"/>
                  </a:lnTo>
                  <a:lnTo>
                    <a:pt x="144954" y="37040"/>
                  </a:lnTo>
                  <a:lnTo>
                    <a:pt x="127284" y="20241"/>
                  </a:lnTo>
                  <a:lnTo>
                    <a:pt x="105272" y="8056"/>
                  </a:lnTo>
                  <a:lnTo>
                    <a:pt x="62235" y="0"/>
                  </a:lnTo>
                  <a:lnTo>
                    <a:pt x="37662" y="5667"/>
                  </a:lnTo>
                  <a:lnTo>
                    <a:pt x="27145" y="11142"/>
                  </a:lnTo>
                  <a:lnTo>
                    <a:pt x="20134" y="21872"/>
                  </a:lnTo>
                  <a:lnTo>
                    <a:pt x="5106" y="82406"/>
                  </a:lnTo>
                  <a:lnTo>
                    <a:pt x="0" y="111195"/>
                  </a:lnTo>
                  <a:lnTo>
                    <a:pt x="3671" y="159243"/>
                  </a:lnTo>
                  <a:lnTo>
                    <a:pt x="9405" y="222440"/>
                  </a:lnTo>
                  <a:lnTo>
                    <a:pt x="17485" y="248472"/>
                  </a:lnTo>
                  <a:lnTo>
                    <a:pt x="53772" y="297227"/>
                  </a:lnTo>
                  <a:lnTo>
                    <a:pt x="63370" y="300377"/>
                  </a:lnTo>
                  <a:lnTo>
                    <a:pt x="85361" y="296325"/>
                  </a:lnTo>
                  <a:lnTo>
                    <a:pt x="114857" y="278123"/>
                  </a:lnTo>
                  <a:lnTo>
                    <a:pt x="141530" y="248032"/>
                  </a:lnTo>
                  <a:lnTo>
                    <a:pt x="160603" y="205450"/>
                  </a:lnTo>
                  <a:lnTo>
                    <a:pt x="168456" y="156966"/>
                  </a:lnTo>
                  <a:lnTo>
                    <a:pt x="170783" y="106733"/>
                  </a:lnTo>
                  <a:lnTo>
                    <a:pt x="163777" y="80476"/>
                  </a:lnTo>
                  <a:lnTo>
                    <a:pt x="157944" y="69510"/>
                  </a:lnTo>
                  <a:lnTo>
                    <a:pt x="148392" y="63615"/>
                  </a:lnTo>
                  <a:lnTo>
                    <a:pt x="122676" y="60841"/>
                  </a:lnTo>
                  <a:lnTo>
                    <a:pt x="99921" y="68103"/>
                  </a:lnTo>
                  <a:lnTo>
                    <a:pt x="62239" y="95838"/>
                  </a:lnTo>
                  <a:lnTo>
                    <a:pt x="42878" y="127005"/>
                  </a:lnTo>
                  <a:lnTo>
                    <a:pt x="34939" y="169906"/>
                  </a:lnTo>
                  <a:lnTo>
                    <a:pt x="39351" y="211720"/>
                  </a:lnTo>
                  <a:lnTo>
                    <a:pt x="49673" y="234268"/>
                  </a:lnTo>
                  <a:lnTo>
                    <a:pt x="56390" y="244246"/>
                  </a:lnTo>
                  <a:lnTo>
                    <a:pt x="66531" y="249481"/>
                  </a:lnTo>
                  <a:lnTo>
                    <a:pt x="92901" y="251523"/>
                  </a:lnTo>
                  <a:lnTo>
                    <a:pt x="115948" y="243936"/>
                  </a:lnTo>
                  <a:lnTo>
                    <a:pt x="153816" y="215992"/>
                  </a:lnTo>
                  <a:lnTo>
                    <a:pt x="173210" y="184788"/>
                  </a:lnTo>
                  <a:lnTo>
                    <a:pt x="187923" y="148642"/>
                  </a:lnTo>
                  <a:lnTo>
                    <a:pt x="189328" y="119868"/>
                  </a:lnTo>
                  <a:lnTo>
                    <a:pt x="187720" y="104266"/>
                  </a:lnTo>
                  <a:lnTo>
                    <a:pt x="182401" y="92449"/>
                  </a:lnTo>
                  <a:lnTo>
                    <a:pt x="165164" y="75544"/>
                  </a:lnTo>
                  <a:lnTo>
                    <a:pt x="139570" y="70862"/>
                  </a:lnTo>
                  <a:lnTo>
                    <a:pt x="110732" y="74916"/>
                  </a:lnTo>
                  <a:lnTo>
                    <a:pt x="83758" y="86157"/>
                  </a:lnTo>
                  <a:lnTo>
                    <a:pt x="65162" y="104368"/>
                  </a:lnTo>
                  <a:lnTo>
                    <a:pt x="53593" y="125204"/>
                  </a:lnTo>
                  <a:lnTo>
                    <a:pt x="44338" y="1622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6" name="15 Serbest Form"/>
          <p:cNvSpPr/>
          <p:nvPr/>
        </p:nvSpPr>
        <p:spPr>
          <a:xfrm>
            <a:off x="5378293" y="5245619"/>
            <a:ext cx="584892" cy="672509"/>
          </a:xfrm>
          <a:custGeom>
            <a:avLst/>
            <a:gdLst/>
            <a:ahLst/>
            <a:cxnLst/>
            <a:rect l="0" t="0" r="0" b="0"/>
            <a:pathLst>
              <a:path w="584892" h="672509">
                <a:moveTo>
                  <a:pt x="457760" y="208160"/>
                </a:moveTo>
                <a:lnTo>
                  <a:pt x="437414" y="152785"/>
                </a:lnTo>
                <a:lnTo>
                  <a:pt x="391088" y="92618"/>
                </a:lnTo>
                <a:lnTo>
                  <a:pt x="351251" y="53926"/>
                </a:lnTo>
                <a:lnTo>
                  <a:pt x="298270" y="19697"/>
                </a:lnTo>
                <a:lnTo>
                  <a:pt x="257909" y="2083"/>
                </a:lnTo>
                <a:lnTo>
                  <a:pt x="230186" y="0"/>
                </a:lnTo>
                <a:lnTo>
                  <a:pt x="177779" y="10199"/>
                </a:lnTo>
                <a:lnTo>
                  <a:pt x="127941" y="36021"/>
                </a:lnTo>
                <a:lnTo>
                  <a:pt x="71742" y="86575"/>
                </a:lnTo>
                <a:lnTo>
                  <a:pt x="37358" y="136634"/>
                </a:lnTo>
                <a:lnTo>
                  <a:pt x="10062" y="193874"/>
                </a:lnTo>
                <a:lnTo>
                  <a:pt x="2300" y="246717"/>
                </a:lnTo>
                <a:lnTo>
                  <a:pt x="0" y="307208"/>
                </a:lnTo>
                <a:lnTo>
                  <a:pt x="6082" y="363202"/>
                </a:lnTo>
                <a:lnTo>
                  <a:pt x="20822" y="424102"/>
                </a:lnTo>
                <a:lnTo>
                  <a:pt x="41144" y="485423"/>
                </a:lnTo>
                <a:lnTo>
                  <a:pt x="72006" y="532093"/>
                </a:lnTo>
                <a:lnTo>
                  <a:pt x="132164" y="594498"/>
                </a:lnTo>
                <a:lnTo>
                  <a:pt x="178553" y="624850"/>
                </a:lnTo>
                <a:lnTo>
                  <a:pt x="228619" y="644898"/>
                </a:lnTo>
                <a:lnTo>
                  <a:pt x="288167" y="662493"/>
                </a:lnTo>
                <a:lnTo>
                  <a:pt x="329167" y="672508"/>
                </a:lnTo>
                <a:lnTo>
                  <a:pt x="384850" y="664643"/>
                </a:lnTo>
                <a:lnTo>
                  <a:pt x="433325" y="653481"/>
                </a:lnTo>
                <a:lnTo>
                  <a:pt x="479781" y="637431"/>
                </a:lnTo>
                <a:lnTo>
                  <a:pt x="526766" y="606640"/>
                </a:lnTo>
                <a:lnTo>
                  <a:pt x="554504" y="581707"/>
                </a:lnTo>
                <a:lnTo>
                  <a:pt x="573892" y="542856"/>
                </a:lnTo>
                <a:lnTo>
                  <a:pt x="581839" y="495477"/>
                </a:lnTo>
                <a:lnTo>
                  <a:pt x="584193" y="445571"/>
                </a:lnTo>
                <a:lnTo>
                  <a:pt x="584891" y="394916"/>
                </a:lnTo>
                <a:lnTo>
                  <a:pt x="574954" y="335820"/>
                </a:lnTo>
                <a:lnTo>
                  <a:pt x="559357" y="274855"/>
                </a:lnTo>
                <a:lnTo>
                  <a:pt x="535878" y="221492"/>
                </a:lnTo>
                <a:lnTo>
                  <a:pt x="505733" y="161043"/>
                </a:lnTo>
                <a:lnTo>
                  <a:pt x="465860" y="106465"/>
                </a:lnTo>
                <a:lnTo>
                  <a:pt x="416964" y="60089"/>
                </a:lnTo>
                <a:lnTo>
                  <a:pt x="380544" y="40952"/>
                </a:lnTo>
                <a:lnTo>
                  <a:pt x="351706" y="38513"/>
                </a:lnTo>
                <a:lnTo>
                  <a:pt x="314958" y="45099"/>
                </a:lnTo>
                <a:lnTo>
                  <a:pt x="292108" y="5525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8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00" y="101600"/>
            <a:ext cx="7874196" cy="51854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4829397" y="688093"/>
            <a:ext cx="535185" cy="293078"/>
          </a:xfrm>
          <a:custGeom>
            <a:avLst/>
            <a:gdLst/>
            <a:ahLst/>
            <a:cxnLst/>
            <a:rect l="0" t="0" r="0" b="0"/>
            <a:pathLst>
              <a:path w="535185" h="293078">
                <a:moveTo>
                  <a:pt x="0" y="293077"/>
                </a:moveTo>
                <a:lnTo>
                  <a:pt x="23178" y="253801"/>
                </a:lnTo>
                <a:lnTo>
                  <a:pt x="79356" y="207448"/>
                </a:lnTo>
                <a:lnTo>
                  <a:pt x="131459" y="170605"/>
                </a:lnTo>
                <a:lnTo>
                  <a:pt x="191669" y="141379"/>
                </a:lnTo>
                <a:lnTo>
                  <a:pt x="254920" y="110332"/>
                </a:lnTo>
                <a:lnTo>
                  <a:pt x="305834" y="86241"/>
                </a:lnTo>
                <a:lnTo>
                  <a:pt x="356793" y="61398"/>
                </a:lnTo>
                <a:lnTo>
                  <a:pt x="407760" y="42857"/>
                </a:lnTo>
                <a:lnTo>
                  <a:pt x="462505" y="25561"/>
                </a:lnTo>
                <a:lnTo>
                  <a:pt x="503267" y="12765"/>
                </a:lnTo>
                <a:lnTo>
                  <a:pt x="535184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7" name="6 Grup"/>
          <p:cNvGrpSpPr/>
          <p:nvPr/>
        </p:nvGrpSpPr>
        <p:grpSpPr>
          <a:xfrm>
            <a:off x="2994481" y="550682"/>
            <a:ext cx="509700" cy="532429"/>
            <a:chOff x="2994481" y="550682"/>
            <a:chExt cx="509700" cy="532429"/>
          </a:xfrm>
        </p:grpSpPr>
        <p:sp>
          <p:nvSpPr>
            <p:cNvPr id="5" name="4 Serbest Form"/>
            <p:cNvSpPr/>
            <p:nvPr/>
          </p:nvSpPr>
          <p:spPr>
            <a:xfrm>
              <a:off x="3440468" y="550682"/>
              <a:ext cx="63713" cy="481459"/>
            </a:xfrm>
            <a:custGeom>
              <a:avLst/>
              <a:gdLst/>
              <a:ahLst/>
              <a:cxnLst/>
              <a:rect l="0" t="0" r="0" b="0"/>
              <a:pathLst>
                <a:path w="63713" h="481459">
                  <a:moveTo>
                    <a:pt x="63712" y="35471"/>
                  </a:moveTo>
                  <a:lnTo>
                    <a:pt x="28240" y="0"/>
                  </a:lnTo>
                  <a:lnTo>
                    <a:pt x="23074" y="497"/>
                  </a:lnTo>
                  <a:lnTo>
                    <a:pt x="19630" y="6492"/>
                  </a:lnTo>
                  <a:lnTo>
                    <a:pt x="17219" y="26839"/>
                  </a:lnTo>
                  <a:lnTo>
                    <a:pt x="30881" y="86983"/>
                  </a:lnTo>
                  <a:lnTo>
                    <a:pt x="31187" y="112167"/>
                  </a:lnTo>
                  <a:lnTo>
                    <a:pt x="26611" y="169708"/>
                  </a:lnTo>
                  <a:lnTo>
                    <a:pt x="25818" y="218873"/>
                  </a:lnTo>
                  <a:lnTo>
                    <a:pt x="16793" y="277466"/>
                  </a:lnTo>
                  <a:lnTo>
                    <a:pt x="13942" y="325526"/>
                  </a:lnTo>
                  <a:lnTo>
                    <a:pt x="13097" y="375634"/>
                  </a:lnTo>
                  <a:lnTo>
                    <a:pt x="11432" y="424932"/>
                  </a:lnTo>
                  <a:lnTo>
                    <a:pt x="0" y="4814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5 Serbest Form"/>
            <p:cNvSpPr/>
            <p:nvPr/>
          </p:nvSpPr>
          <p:spPr>
            <a:xfrm>
              <a:off x="2994481" y="1044882"/>
              <a:ext cx="420503" cy="38229"/>
            </a:xfrm>
            <a:custGeom>
              <a:avLst/>
              <a:gdLst/>
              <a:ahLst/>
              <a:cxnLst/>
              <a:rect l="0" t="0" r="0" b="0"/>
              <a:pathLst>
                <a:path w="420503" h="38229">
                  <a:moveTo>
                    <a:pt x="0" y="38228"/>
                  </a:moveTo>
                  <a:lnTo>
                    <a:pt x="45359" y="28142"/>
                  </a:lnTo>
                  <a:lnTo>
                    <a:pt x="100832" y="19246"/>
                  </a:lnTo>
                  <a:lnTo>
                    <a:pt x="162864" y="14027"/>
                  </a:lnTo>
                  <a:lnTo>
                    <a:pt x="212807" y="13124"/>
                  </a:lnTo>
                  <a:lnTo>
                    <a:pt x="263473" y="12856"/>
                  </a:lnTo>
                  <a:lnTo>
                    <a:pt x="314352" y="12776"/>
                  </a:lnTo>
                  <a:lnTo>
                    <a:pt x="363880" y="11337"/>
                  </a:lnTo>
                  <a:lnTo>
                    <a:pt x="4205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7 Serbest Form"/>
          <p:cNvSpPr/>
          <p:nvPr/>
        </p:nvSpPr>
        <p:spPr>
          <a:xfrm>
            <a:off x="3058193" y="509698"/>
            <a:ext cx="485260" cy="433246"/>
          </a:xfrm>
          <a:custGeom>
            <a:avLst/>
            <a:gdLst/>
            <a:ahLst/>
            <a:cxnLst/>
            <a:rect l="0" t="0" r="0" b="0"/>
            <a:pathLst>
              <a:path w="485260" h="433246">
                <a:moveTo>
                  <a:pt x="0" y="0"/>
                </a:moveTo>
                <a:lnTo>
                  <a:pt x="56791" y="55375"/>
                </a:lnTo>
                <a:lnTo>
                  <a:pt x="117091" y="103230"/>
                </a:lnTo>
                <a:lnTo>
                  <a:pt x="179604" y="155649"/>
                </a:lnTo>
                <a:lnTo>
                  <a:pt x="208643" y="180780"/>
                </a:lnTo>
                <a:lnTo>
                  <a:pt x="270580" y="222012"/>
                </a:lnTo>
                <a:lnTo>
                  <a:pt x="331231" y="280402"/>
                </a:lnTo>
                <a:lnTo>
                  <a:pt x="392700" y="332992"/>
                </a:lnTo>
                <a:lnTo>
                  <a:pt x="451660" y="388475"/>
                </a:lnTo>
                <a:lnTo>
                  <a:pt x="483657" y="421465"/>
                </a:lnTo>
                <a:lnTo>
                  <a:pt x="485259" y="425391"/>
                </a:lnTo>
                <a:lnTo>
                  <a:pt x="484215" y="4332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0" name="19 Grup"/>
          <p:cNvGrpSpPr/>
          <p:nvPr/>
        </p:nvGrpSpPr>
        <p:grpSpPr>
          <a:xfrm>
            <a:off x="3096421" y="1567324"/>
            <a:ext cx="2217192" cy="1350703"/>
            <a:chOff x="3096421" y="1567324"/>
            <a:chExt cx="2217192" cy="1350703"/>
          </a:xfrm>
        </p:grpSpPr>
        <p:sp>
          <p:nvSpPr>
            <p:cNvPr id="9" name="8 Serbest Form"/>
            <p:cNvSpPr/>
            <p:nvPr/>
          </p:nvSpPr>
          <p:spPr>
            <a:xfrm>
              <a:off x="5122474" y="1745824"/>
              <a:ext cx="21944" cy="178290"/>
            </a:xfrm>
            <a:custGeom>
              <a:avLst/>
              <a:gdLst/>
              <a:ahLst/>
              <a:cxnLst/>
              <a:rect l="0" t="0" r="0" b="0"/>
              <a:pathLst>
                <a:path w="21944" h="178290">
                  <a:moveTo>
                    <a:pt x="0" y="38122"/>
                  </a:moveTo>
                  <a:lnTo>
                    <a:pt x="13529" y="4299"/>
                  </a:lnTo>
                  <a:lnTo>
                    <a:pt x="17514" y="0"/>
                  </a:lnTo>
                  <a:lnTo>
                    <a:pt x="20171" y="2796"/>
                  </a:lnTo>
                  <a:lnTo>
                    <a:pt x="21943" y="10324"/>
                  </a:lnTo>
                  <a:lnTo>
                    <a:pt x="14934" y="68756"/>
                  </a:lnTo>
                  <a:lnTo>
                    <a:pt x="13392" y="116103"/>
                  </a:lnTo>
                  <a:lnTo>
                    <a:pt x="12743" y="1782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erbest Form"/>
            <p:cNvSpPr/>
            <p:nvPr/>
          </p:nvSpPr>
          <p:spPr>
            <a:xfrm>
              <a:off x="5058762" y="2166577"/>
              <a:ext cx="76456" cy="229009"/>
            </a:xfrm>
            <a:custGeom>
              <a:avLst/>
              <a:gdLst/>
              <a:ahLst/>
              <a:cxnLst/>
              <a:rect l="0" t="0" r="0" b="0"/>
              <a:pathLst>
                <a:path w="76456" h="229009">
                  <a:moveTo>
                    <a:pt x="0" y="190780"/>
                  </a:moveTo>
                  <a:lnTo>
                    <a:pt x="18878" y="153025"/>
                  </a:lnTo>
                  <a:lnTo>
                    <a:pt x="45202" y="97545"/>
                  </a:lnTo>
                  <a:lnTo>
                    <a:pt x="65150" y="35888"/>
                  </a:lnTo>
                  <a:lnTo>
                    <a:pt x="64767" y="0"/>
                  </a:lnTo>
                  <a:lnTo>
                    <a:pt x="62389" y="61452"/>
                  </a:lnTo>
                  <a:lnTo>
                    <a:pt x="53645" y="117725"/>
                  </a:lnTo>
                  <a:lnTo>
                    <a:pt x="55538" y="162527"/>
                  </a:lnTo>
                  <a:lnTo>
                    <a:pt x="65066" y="198927"/>
                  </a:lnTo>
                  <a:lnTo>
                    <a:pt x="76455" y="2290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Serbest Form"/>
            <p:cNvSpPr/>
            <p:nvPr/>
          </p:nvSpPr>
          <p:spPr>
            <a:xfrm>
              <a:off x="4905852" y="1860401"/>
              <a:ext cx="407761" cy="458730"/>
            </a:xfrm>
            <a:custGeom>
              <a:avLst/>
              <a:gdLst/>
              <a:ahLst/>
              <a:cxnLst/>
              <a:rect l="0" t="0" r="0" b="0"/>
              <a:pathLst>
                <a:path w="407761" h="458730">
                  <a:moveTo>
                    <a:pt x="0" y="0"/>
                  </a:moveTo>
                  <a:lnTo>
                    <a:pt x="37861" y="11589"/>
                  </a:lnTo>
                  <a:lnTo>
                    <a:pt x="84343" y="47689"/>
                  </a:lnTo>
                  <a:lnTo>
                    <a:pt x="131121" y="103186"/>
                  </a:lnTo>
                  <a:lnTo>
                    <a:pt x="172360" y="159920"/>
                  </a:lnTo>
                  <a:lnTo>
                    <a:pt x="220163" y="222300"/>
                  </a:lnTo>
                  <a:lnTo>
                    <a:pt x="261527" y="285703"/>
                  </a:lnTo>
                  <a:lnTo>
                    <a:pt x="305723" y="342590"/>
                  </a:lnTo>
                  <a:lnTo>
                    <a:pt x="351970" y="400803"/>
                  </a:lnTo>
                  <a:lnTo>
                    <a:pt x="391166" y="448164"/>
                  </a:lnTo>
                  <a:lnTo>
                    <a:pt x="407760" y="4587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Serbest Form"/>
            <p:cNvSpPr/>
            <p:nvPr/>
          </p:nvSpPr>
          <p:spPr>
            <a:xfrm>
              <a:off x="4192274" y="1567324"/>
              <a:ext cx="101505" cy="1022466"/>
            </a:xfrm>
            <a:custGeom>
              <a:avLst/>
              <a:gdLst/>
              <a:ahLst/>
              <a:cxnLst/>
              <a:rect l="0" t="0" r="0" b="0"/>
              <a:pathLst>
                <a:path w="101505" h="1022466">
                  <a:moveTo>
                    <a:pt x="50970" y="0"/>
                  </a:moveTo>
                  <a:lnTo>
                    <a:pt x="68705" y="53207"/>
                  </a:lnTo>
                  <a:lnTo>
                    <a:pt x="82265" y="102382"/>
                  </a:lnTo>
                  <a:lnTo>
                    <a:pt x="81798" y="152997"/>
                  </a:lnTo>
                  <a:lnTo>
                    <a:pt x="94500" y="203897"/>
                  </a:lnTo>
                  <a:lnTo>
                    <a:pt x="100470" y="265026"/>
                  </a:lnTo>
                  <a:lnTo>
                    <a:pt x="101504" y="314812"/>
                  </a:lnTo>
                  <a:lnTo>
                    <a:pt x="100394" y="364016"/>
                  </a:lnTo>
                  <a:lnTo>
                    <a:pt x="91828" y="423188"/>
                  </a:lnTo>
                  <a:lnTo>
                    <a:pt x="89977" y="472267"/>
                  </a:lnTo>
                  <a:lnTo>
                    <a:pt x="82587" y="532824"/>
                  </a:lnTo>
                  <a:lnTo>
                    <a:pt x="76250" y="595861"/>
                  </a:lnTo>
                  <a:lnTo>
                    <a:pt x="68057" y="645978"/>
                  </a:lnTo>
                  <a:lnTo>
                    <a:pt x="63584" y="695279"/>
                  </a:lnTo>
                  <a:lnTo>
                    <a:pt x="53881" y="754484"/>
                  </a:lnTo>
                  <a:lnTo>
                    <a:pt x="48057" y="803569"/>
                  </a:lnTo>
                  <a:lnTo>
                    <a:pt x="37364" y="853981"/>
                  </a:lnTo>
                  <a:lnTo>
                    <a:pt x="21067" y="914988"/>
                  </a:lnTo>
                  <a:lnTo>
                    <a:pt x="5629" y="978113"/>
                  </a:lnTo>
                  <a:lnTo>
                    <a:pt x="1112" y="1022465"/>
                  </a:lnTo>
                  <a:lnTo>
                    <a:pt x="0" y="1019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Serbest Form"/>
            <p:cNvSpPr/>
            <p:nvPr/>
          </p:nvSpPr>
          <p:spPr>
            <a:xfrm>
              <a:off x="4408896" y="1971203"/>
              <a:ext cx="127426" cy="235526"/>
            </a:xfrm>
            <a:custGeom>
              <a:avLst/>
              <a:gdLst/>
              <a:ahLst/>
              <a:cxnLst/>
              <a:rect l="0" t="0" r="0" b="0"/>
              <a:pathLst>
                <a:path w="127426" h="235526">
                  <a:moveTo>
                    <a:pt x="0" y="29365"/>
                  </a:moveTo>
                  <a:lnTo>
                    <a:pt x="54116" y="2307"/>
                  </a:lnTo>
                  <a:lnTo>
                    <a:pt x="70058" y="0"/>
                  </a:lnTo>
                  <a:lnTo>
                    <a:pt x="80685" y="4125"/>
                  </a:lnTo>
                  <a:lnTo>
                    <a:pt x="87770" y="12538"/>
                  </a:lnTo>
                  <a:lnTo>
                    <a:pt x="89661" y="22395"/>
                  </a:lnTo>
                  <a:lnTo>
                    <a:pt x="76127" y="72508"/>
                  </a:lnTo>
                  <a:lnTo>
                    <a:pt x="59840" y="116243"/>
                  </a:lnTo>
                  <a:lnTo>
                    <a:pt x="35732" y="169074"/>
                  </a:lnTo>
                  <a:lnTo>
                    <a:pt x="33814" y="194814"/>
                  </a:lnTo>
                  <a:lnTo>
                    <a:pt x="35285" y="207624"/>
                  </a:lnTo>
                  <a:lnTo>
                    <a:pt x="40514" y="217580"/>
                  </a:lnTo>
                  <a:lnTo>
                    <a:pt x="57649" y="232418"/>
                  </a:lnTo>
                  <a:lnTo>
                    <a:pt x="68165" y="235525"/>
                  </a:lnTo>
                  <a:lnTo>
                    <a:pt x="127425" y="2332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Serbest Form"/>
            <p:cNvSpPr/>
            <p:nvPr/>
          </p:nvSpPr>
          <p:spPr>
            <a:xfrm>
              <a:off x="3873712" y="2548495"/>
              <a:ext cx="395286" cy="126739"/>
            </a:xfrm>
            <a:custGeom>
              <a:avLst/>
              <a:gdLst/>
              <a:ahLst/>
              <a:cxnLst/>
              <a:rect l="0" t="0" r="0" b="0"/>
              <a:pathLst>
                <a:path w="395286" h="126739">
                  <a:moveTo>
                    <a:pt x="0" y="0"/>
                  </a:moveTo>
                  <a:lnTo>
                    <a:pt x="17636" y="51668"/>
                  </a:lnTo>
                  <a:lnTo>
                    <a:pt x="47689" y="95313"/>
                  </a:lnTo>
                  <a:lnTo>
                    <a:pt x="71693" y="109849"/>
                  </a:lnTo>
                  <a:lnTo>
                    <a:pt x="101239" y="119613"/>
                  </a:lnTo>
                  <a:lnTo>
                    <a:pt x="149713" y="125110"/>
                  </a:lnTo>
                  <a:lnTo>
                    <a:pt x="199943" y="126738"/>
                  </a:lnTo>
                  <a:lnTo>
                    <a:pt x="249278" y="125805"/>
                  </a:lnTo>
                  <a:lnTo>
                    <a:pt x="304719" y="113523"/>
                  </a:lnTo>
                  <a:lnTo>
                    <a:pt x="367971" y="91876"/>
                  </a:lnTo>
                  <a:lnTo>
                    <a:pt x="388188" y="78117"/>
                  </a:lnTo>
                  <a:lnTo>
                    <a:pt x="393296" y="70484"/>
                  </a:lnTo>
                  <a:lnTo>
                    <a:pt x="395285" y="62563"/>
                  </a:lnTo>
                  <a:lnTo>
                    <a:pt x="395016" y="382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Serbest Form"/>
            <p:cNvSpPr/>
            <p:nvPr/>
          </p:nvSpPr>
          <p:spPr>
            <a:xfrm>
              <a:off x="4077591" y="2760427"/>
              <a:ext cx="89199" cy="157600"/>
            </a:xfrm>
            <a:custGeom>
              <a:avLst/>
              <a:gdLst/>
              <a:ahLst/>
              <a:cxnLst/>
              <a:rect l="0" t="0" r="0" b="0"/>
              <a:pathLst>
                <a:path w="89199" h="157600">
                  <a:moveTo>
                    <a:pt x="0" y="93887"/>
                  </a:moveTo>
                  <a:lnTo>
                    <a:pt x="28707" y="40680"/>
                  </a:lnTo>
                  <a:lnTo>
                    <a:pt x="42171" y="4027"/>
                  </a:lnTo>
                  <a:lnTo>
                    <a:pt x="46520" y="0"/>
                  </a:lnTo>
                  <a:lnTo>
                    <a:pt x="50835" y="1563"/>
                  </a:lnTo>
                  <a:lnTo>
                    <a:pt x="59405" y="14627"/>
                  </a:lnTo>
                  <a:lnTo>
                    <a:pt x="70774" y="47277"/>
                  </a:lnTo>
                  <a:lnTo>
                    <a:pt x="79109" y="104554"/>
                  </a:lnTo>
                  <a:lnTo>
                    <a:pt x="89198" y="1575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Serbest Form"/>
            <p:cNvSpPr/>
            <p:nvPr/>
          </p:nvSpPr>
          <p:spPr>
            <a:xfrm>
              <a:off x="3759039" y="1605551"/>
              <a:ext cx="114674" cy="1006657"/>
            </a:xfrm>
            <a:custGeom>
              <a:avLst/>
              <a:gdLst/>
              <a:ahLst/>
              <a:cxnLst/>
              <a:rect l="0" t="0" r="0" b="0"/>
              <a:pathLst>
                <a:path w="114674" h="1006657">
                  <a:moveTo>
                    <a:pt x="114673" y="0"/>
                  </a:moveTo>
                  <a:lnTo>
                    <a:pt x="96937" y="53208"/>
                  </a:lnTo>
                  <a:lnTo>
                    <a:pt x="76347" y="114977"/>
                  </a:lnTo>
                  <a:lnTo>
                    <a:pt x="59436" y="172475"/>
                  </a:lnTo>
                  <a:lnTo>
                    <a:pt x="46707" y="221633"/>
                  </a:lnTo>
                  <a:lnTo>
                    <a:pt x="40733" y="272066"/>
                  </a:lnTo>
                  <a:lnTo>
                    <a:pt x="29958" y="331087"/>
                  </a:lnTo>
                  <a:lnTo>
                    <a:pt x="22585" y="392038"/>
                  </a:lnTo>
                  <a:lnTo>
                    <a:pt x="14679" y="452163"/>
                  </a:lnTo>
                  <a:lnTo>
                    <a:pt x="4360" y="509818"/>
                  </a:lnTo>
                  <a:lnTo>
                    <a:pt x="1285" y="557715"/>
                  </a:lnTo>
                  <a:lnTo>
                    <a:pt x="374" y="607775"/>
                  </a:lnTo>
                  <a:lnTo>
                    <a:pt x="104" y="658475"/>
                  </a:lnTo>
                  <a:lnTo>
                    <a:pt x="24" y="709365"/>
                  </a:lnTo>
                  <a:lnTo>
                    <a:pt x="0" y="760311"/>
                  </a:lnTo>
                  <a:lnTo>
                    <a:pt x="1409" y="809858"/>
                  </a:lnTo>
                  <a:lnTo>
                    <a:pt x="13852" y="865371"/>
                  </a:lnTo>
                  <a:lnTo>
                    <a:pt x="29944" y="917238"/>
                  </a:lnTo>
                  <a:lnTo>
                    <a:pt x="47214" y="977366"/>
                  </a:lnTo>
                  <a:lnTo>
                    <a:pt x="50961" y="10066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Serbest Form"/>
            <p:cNvSpPr/>
            <p:nvPr/>
          </p:nvSpPr>
          <p:spPr>
            <a:xfrm>
              <a:off x="3708060" y="2059730"/>
              <a:ext cx="178396" cy="222565"/>
            </a:xfrm>
            <a:custGeom>
              <a:avLst/>
              <a:gdLst/>
              <a:ahLst/>
              <a:cxnLst/>
              <a:rect l="0" t="0" r="0" b="0"/>
              <a:pathLst>
                <a:path w="178396" h="222565">
                  <a:moveTo>
                    <a:pt x="0" y="81005"/>
                  </a:moveTo>
                  <a:lnTo>
                    <a:pt x="33822" y="26889"/>
                  </a:lnTo>
                  <a:lnTo>
                    <a:pt x="48033" y="12364"/>
                  </a:lnTo>
                  <a:lnTo>
                    <a:pt x="61754" y="4096"/>
                  </a:lnTo>
                  <a:lnTo>
                    <a:pt x="75149" y="0"/>
                  </a:lnTo>
                  <a:lnTo>
                    <a:pt x="82664" y="1517"/>
                  </a:lnTo>
                  <a:lnTo>
                    <a:pt x="86257" y="6776"/>
                  </a:lnTo>
                  <a:lnTo>
                    <a:pt x="87394" y="67664"/>
                  </a:lnTo>
                  <a:lnTo>
                    <a:pt x="75259" y="128920"/>
                  </a:lnTo>
                  <a:lnTo>
                    <a:pt x="65993" y="189106"/>
                  </a:lnTo>
                  <a:lnTo>
                    <a:pt x="69480" y="201211"/>
                  </a:lnTo>
                  <a:lnTo>
                    <a:pt x="76052" y="210696"/>
                  </a:lnTo>
                  <a:lnTo>
                    <a:pt x="84681" y="218436"/>
                  </a:lnTo>
                  <a:lnTo>
                    <a:pt x="94681" y="222180"/>
                  </a:lnTo>
                  <a:lnTo>
                    <a:pt x="117120" y="222564"/>
                  </a:lnTo>
                  <a:lnTo>
                    <a:pt x="178395" y="2084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Serbest Form"/>
            <p:cNvSpPr/>
            <p:nvPr/>
          </p:nvSpPr>
          <p:spPr>
            <a:xfrm>
              <a:off x="3096421" y="2586722"/>
              <a:ext cx="598897" cy="109132"/>
            </a:xfrm>
            <a:custGeom>
              <a:avLst/>
              <a:gdLst/>
              <a:ahLst/>
              <a:cxnLst/>
              <a:rect l="0" t="0" r="0" b="0"/>
              <a:pathLst>
                <a:path w="598897" h="109132">
                  <a:moveTo>
                    <a:pt x="0" y="25485"/>
                  </a:moveTo>
                  <a:lnTo>
                    <a:pt x="29103" y="37074"/>
                  </a:lnTo>
                  <a:lnTo>
                    <a:pt x="78889" y="66409"/>
                  </a:lnTo>
                  <a:lnTo>
                    <a:pt x="129321" y="84644"/>
                  </a:lnTo>
                  <a:lnTo>
                    <a:pt x="192351" y="98104"/>
                  </a:lnTo>
                  <a:lnTo>
                    <a:pt x="242467" y="100803"/>
                  </a:lnTo>
                  <a:lnTo>
                    <a:pt x="293184" y="105378"/>
                  </a:lnTo>
                  <a:lnTo>
                    <a:pt x="327104" y="109131"/>
                  </a:lnTo>
                  <a:lnTo>
                    <a:pt x="378041" y="104700"/>
                  </a:lnTo>
                  <a:lnTo>
                    <a:pt x="427585" y="101342"/>
                  </a:lnTo>
                  <a:lnTo>
                    <a:pt x="486871" y="92016"/>
                  </a:lnTo>
                  <a:lnTo>
                    <a:pt x="545934" y="82989"/>
                  </a:lnTo>
                  <a:lnTo>
                    <a:pt x="556509" y="76564"/>
                  </a:lnTo>
                  <a:lnTo>
                    <a:pt x="572034" y="58097"/>
                  </a:lnTo>
                  <a:lnTo>
                    <a:pt x="5988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Serbest Form"/>
            <p:cNvSpPr/>
            <p:nvPr/>
          </p:nvSpPr>
          <p:spPr>
            <a:xfrm>
              <a:off x="3402240" y="2715929"/>
              <a:ext cx="229366" cy="194972"/>
            </a:xfrm>
            <a:custGeom>
              <a:avLst/>
              <a:gdLst/>
              <a:ahLst/>
              <a:cxnLst/>
              <a:rect l="0" t="0" r="0" b="0"/>
              <a:pathLst>
                <a:path w="229366" h="194972">
                  <a:moveTo>
                    <a:pt x="0" y="49188"/>
                  </a:moveTo>
                  <a:lnTo>
                    <a:pt x="41531" y="26534"/>
                  </a:lnTo>
                  <a:lnTo>
                    <a:pt x="97745" y="892"/>
                  </a:lnTo>
                  <a:lnTo>
                    <a:pt x="114718" y="0"/>
                  </a:lnTo>
                  <a:lnTo>
                    <a:pt x="127448" y="3654"/>
                  </a:lnTo>
                  <a:lnTo>
                    <a:pt x="134520" y="10337"/>
                  </a:lnTo>
                  <a:lnTo>
                    <a:pt x="137818" y="19039"/>
                  </a:lnTo>
                  <a:lnTo>
                    <a:pt x="137707" y="40036"/>
                  </a:lnTo>
                  <a:lnTo>
                    <a:pt x="122294" y="100630"/>
                  </a:lnTo>
                  <a:lnTo>
                    <a:pt x="91738" y="163932"/>
                  </a:lnTo>
                  <a:lnTo>
                    <a:pt x="86644" y="176654"/>
                  </a:lnTo>
                  <a:lnTo>
                    <a:pt x="88911" y="185135"/>
                  </a:lnTo>
                  <a:lnTo>
                    <a:pt x="96086" y="190789"/>
                  </a:lnTo>
                  <a:lnTo>
                    <a:pt x="106532" y="194559"/>
                  </a:lnTo>
                  <a:lnTo>
                    <a:pt x="129466" y="194971"/>
                  </a:lnTo>
                  <a:lnTo>
                    <a:pt x="189990" y="179921"/>
                  </a:lnTo>
                  <a:lnTo>
                    <a:pt x="229365" y="163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1" name="20 Serbest Form"/>
          <p:cNvSpPr/>
          <p:nvPr/>
        </p:nvSpPr>
        <p:spPr>
          <a:xfrm>
            <a:off x="6538016" y="4704550"/>
            <a:ext cx="559426" cy="843592"/>
          </a:xfrm>
          <a:custGeom>
            <a:avLst/>
            <a:gdLst/>
            <a:ahLst/>
            <a:cxnLst/>
            <a:rect l="0" t="0" r="0" b="0"/>
            <a:pathLst>
              <a:path w="559426" h="843592">
                <a:moveTo>
                  <a:pt x="279208" y="188560"/>
                </a:moveTo>
                <a:lnTo>
                  <a:pt x="265678" y="127679"/>
                </a:lnTo>
                <a:lnTo>
                  <a:pt x="247710" y="94014"/>
                </a:lnTo>
                <a:lnTo>
                  <a:pt x="236972" y="83054"/>
                </a:lnTo>
                <a:lnTo>
                  <a:pt x="209938" y="70877"/>
                </a:lnTo>
                <a:lnTo>
                  <a:pt x="194800" y="67630"/>
                </a:lnTo>
                <a:lnTo>
                  <a:pt x="166654" y="71572"/>
                </a:lnTo>
                <a:lnTo>
                  <a:pt x="130704" y="89713"/>
                </a:lnTo>
                <a:lnTo>
                  <a:pt x="75715" y="137862"/>
                </a:lnTo>
                <a:lnTo>
                  <a:pt x="59926" y="156116"/>
                </a:lnTo>
                <a:lnTo>
                  <a:pt x="33622" y="214807"/>
                </a:lnTo>
                <a:lnTo>
                  <a:pt x="16015" y="266581"/>
                </a:lnTo>
                <a:lnTo>
                  <a:pt x="2679" y="329876"/>
                </a:lnTo>
                <a:lnTo>
                  <a:pt x="0" y="380037"/>
                </a:lnTo>
                <a:lnTo>
                  <a:pt x="2983" y="426992"/>
                </a:lnTo>
                <a:lnTo>
                  <a:pt x="16675" y="480911"/>
                </a:lnTo>
                <a:lnTo>
                  <a:pt x="34429" y="541220"/>
                </a:lnTo>
                <a:lnTo>
                  <a:pt x="59960" y="595504"/>
                </a:lnTo>
                <a:lnTo>
                  <a:pt x="78326" y="630529"/>
                </a:lnTo>
                <a:lnTo>
                  <a:pt x="97926" y="662616"/>
                </a:lnTo>
                <a:lnTo>
                  <a:pt x="116476" y="695249"/>
                </a:lnTo>
                <a:lnTo>
                  <a:pt x="173191" y="757547"/>
                </a:lnTo>
                <a:lnTo>
                  <a:pt x="230770" y="808678"/>
                </a:lnTo>
                <a:lnTo>
                  <a:pt x="292284" y="837305"/>
                </a:lnTo>
                <a:lnTo>
                  <a:pt x="317583" y="843591"/>
                </a:lnTo>
                <a:lnTo>
                  <a:pt x="368434" y="836090"/>
                </a:lnTo>
                <a:lnTo>
                  <a:pt x="406641" y="821216"/>
                </a:lnTo>
                <a:lnTo>
                  <a:pt x="430705" y="805292"/>
                </a:lnTo>
                <a:lnTo>
                  <a:pt x="458757" y="772447"/>
                </a:lnTo>
                <a:lnTo>
                  <a:pt x="493133" y="717467"/>
                </a:lnTo>
                <a:lnTo>
                  <a:pt x="520401" y="659205"/>
                </a:lnTo>
                <a:lnTo>
                  <a:pt x="538124" y="602134"/>
                </a:lnTo>
                <a:lnTo>
                  <a:pt x="544230" y="553050"/>
                </a:lnTo>
                <a:lnTo>
                  <a:pt x="555049" y="494485"/>
                </a:lnTo>
                <a:lnTo>
                  <a:pt x="558211" y="446430"/>
                </a:lnTo>
                <a:lnTo>
                  <a:pt x="559147" y="396323"/>
                </a:lnTo>
                <a:lnTo>
                  <a:pt x="559425" y="345609"/>
                </a:lnTo>
                <a:lnTo>
                  <a:pt x="558091" y="296131"/>
                </a:lnTo>
                <a:lnTo>
                  <a:pt x="545674" y="236866"/>
                </a:lnTo>
                <a:lnTo>
                  <a:pt x="533724" y="187771"/>
                </a:lnTo>
                <a:lnTo>
                  <a:pt x="517002" y="127208"/>
                </a:lnTo>
                <a:lnTo>
                  <a:pt x="489891" y="74344"/>
                </a:lnTo>
                <a:lnTo>
                  <a:pt x="464180" y="37204"/>
                </a:lnTo>
                <a:lnTo>
                  <a:pt x="442120" y="16991"/>
                </a:lnTo>
                <a:lnTo>
                  <a:pt x="414382" y="6120"/>
                </a:lnTo>
                <a:lnTo>
                  <a:pt x="366925" y="0"/>
                </a:lnTo>
                <a:lnTo>
                  <a:pt x="335183" y="1399"/>
                </a:lnTo>
                <a:lnTo>
                  <a:pt x="279208" y="2290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51800" y="0"/>
            <a:ext cx="2077466" cy="12158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2 Resim" descr="clipboard(9)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400" y="114300"/>
            <a:ext cx="6137262" cy="680813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4" name="3 Serbest Form"/>
          <p:cNvSpPr/>
          <p:nvPr/>
        </p:nvSpPr>
        <p:spPr>
          <a:xfrm>
            <a:off x="2726889" y="4969565"/>
            <a:ext cx="369533" cy="238599"/>
          </a:xfrm>
          <a:custGeom>
            <a:avLst/>
            <a:gdLst/>
            <a:ahLst/>
            <a:cxnLst/>
            <a:rect l="0" t="0" r="0" b="0"/>
            <a:pathLst>
              <a:path w="369533" h="238599">
                <a:moveTo>
                  <a:pt x="0" y="50970"/>
                </a:moveTo>
                <a:lnTo>
                  <a:pt x="10086" y="96328"/>
                </a:lnTo>
                <a:lnTo>
                  <a:pt x="18982" y="158566"/>
                </a:lnTo>
                <a:lnTo>
                  <a:pt x="35789" y="213806"/>
                </a:lnTo>
                <a:lnTo>
                  <a:pt x="49414" y="234720"/>
                </a:lnTo>
                <a:lnTo>
                  <a:pt x="57012" y="238598"/>
                </a:lnTo>
                <a:lnTo>
                  <a:pt x="64909" y="238352"/>
                </a:lnTo>
                <a:lnTo>
                  <a:pt x="81234" y="230527"/>
                </a:lnTo>
                <a:lnTo>
                  <a:pt x="140198" y="177965"/>
                </a:lnTo>
                <a:lnTo>
                  <a:pt x="201226" y="127387"/>
                </a:lnTo>
                <a:lnTo>
                  <a:pt x="247421" y="86360"/>
                </a:lnTo>
                <a:lnTo>
                  <a:pt x="308856" y="45541"/>
                </a:lnTo>
                <a:lnTo>
                  <a:pt x="336609" y="22303"/>
                </a:lnTo>
                <a:lnTo>
                  <a:pt x="368220" y="4825"/>
                </a:lnTo>
                <a:lnTo>
                  <a:pt x="369532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Serbest Form"/>
          <p:cNvSpPr/>
          <p:nvPr/>
        </p:nvSpPr>
        <p:spPr>
          <a:xfrm>
            <a:off x="2013311" y="522441"/>
            <a:ext cx="38220" cy="1337961"/>
          </a:xfrm>
          <a:custGeom>
            <a:avLst/>
            <a:gdLst/>
            <a:ahLst/>
            <a:cxnLst/>
            <a:rect l="0" t="0" r="0" b="0"/>
            <a:pathLst>
              <a:path w="38220" h="1337961">
                <a:moveTo>
                  <a:pt x="12742" y="0"/>
                </a:moveTo>
                <a:lnTo>
                  <a:pt x="12742" y="49449"/>
                </a:lnTo>
                <a:lnTo>
                  <a:pt x="12742" y="98500"/>
                </a:lnTo>
                <a:lnTo>
                  <a:pt x="11326" y="147486"/>
                </a:lnTo>
                <a:lnTo>
                  <a:pt x="2656" y="206584"/>
                </a:lnTo>
                <a:lnTo>
                  <a:pt x="4562" y="251875"/>
                </a:lnTo>
                <a:lnTo>
                  <a:pt x="11126" y="311996"/>
                </a:lnTo>
                <a:lnTo>
                  <a:pt x="22596" y="368235"/>
                </a:lnTo>
                <a:lnTo>
                  <a:pt x="34720" y="424021"/>
                </a:lnTo>
                <a:lnTo>
                  <a:pt x="37188" y="472514"/>
                </a:lnTo>
                <a:lnTo>
                  <a:pt x="37919" y="522750"/>
                </a:lnTo>
                <a:lnTo>
                  <a:pt x="38136" y="573503"/>
                </a:lnTo>
                <a:lnTo>
                  <a:pt x="38200" y="624408"/>
                </a:lnTo>
                <a:lnTo>
                  <a:pt x="38219" y="675359"/>
                </a:lnTo>
                <a:lnTo>
                  <a:pt x="31461" y="736548"/>
                </a:lnTo>
                <a:lnTo>
                  <a:pt x="17908" y="790952"/>
                </a:lnTo>
                <a:lnTo>
                  <a:pt x="14272" y="838287"/>
                </a:lnTo>
                <a:lnTo>
                  <a:pt x="13195" y="888179"/>
                </a:lnTo>
                <a:lnTo>
                  <a:pt x="12876" y="938830"/>
                </a:lnTo>
                <a:lnTo>
                  <a:pt x="14197" y="988290"/>
                </a:lnTo>
                <a:lnTo>
                  <a:pt x="26611" y="1043772"/>
                </a:lnTo>
                <a:lnTo>
                  <a:pt x="35932" y="1102398"/>
                </a:lnTo>
                <a:lnTo>
                  <a:pt x="37547" y="1151751"/>
                </a:lnTo>
                <a:lnTo>
                  <a:pt x="29336" y="1210407"/>
                </a:lnTo>
                <a:lnTo>
                  <a:pt x="22469" y="1271286"/>
                </a:lnTo>
                <a:lnTo>
                  <a:pt x="11849" y="1307822"/>
                </a:lnTo>
                <a:lnTo>
                  <a:pt x="0" y="133796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erbest Form"/>
          <p:cNvSpPr/>
          <p:nvPr/>
        </p:nvSpPr>
        <p:spPr>
          <a:xfrm>
            <a:off x="3848227" y="1707491"/>
            <a:ext cx="790034" cy="739065"/>
          </a:xfrm>
          <a:custGeom>
            <a:avLst/>
            <a:gdLst/>
            <a:ahLst/>
            <a:cxnLst/>
            <a:rect l="0" t="0" r="0" b="0"/>
            <a:pathLst>
              <a:path w="790034" h="739065">
                <a:moveTo>
                  <a:pt x="0" y="739064"/>
                </a:moveTo>
                <a:lnTo>
                  <a:pt x="21762" y="720134"/>
                </a:lnTo>
                <a:lnTo>
                  <a:pt x="70878" y="690128"/>
                </a:lnTo>
                <a:lnTo>
                  <a:pt x="123060" y="634412"/>
                </a:lnTo>
                <a:lnTo>
                  <a:pt x="174137" y="578167"/>
                </a:lnTo>
                <a:lnTo>
                  <a:pt x="209541" y="545195"/>
                </a:lnTo>
                <a:lnTo>
                  <a:pt x="268338" y="518953"/>
                </a:lnTo>
                <a:lnTo>
                  <a:pt x="317293" y="499938"/>
                </a:lnTo>
                <a:lnTo>
                  <a:pt x="373295" y="453998"/>
                </a:lnTo>
                <a:lnTo>
                  <a:pt x="433216" y="394989"/>
                </a:lnTo>
                <a:lnTo>
                  <a:pt x="448806" y="376599"/>
                </a:lnTo>
                <a:lnTo>
                  <a:pt x="481736" y="324579"/>
                </a:lnTo>
                <a:lnTo>
                  <a:pt x="542063" y="282966"/>
                </a:lnTo>
                <a:lnTo>
                  <a:pt x="603049" y="223607"/>
                </a:lnTo>
                <a:lnTo>
                  <a:pt x="654105" y="162577"/>
                </a:lnTo>
                <a:lnTo>
                  <a:pt x="678180" y="134851"/>
                </a:lnTo>
                <a:lnTo>
                  <a:pt x="719007" y="73419"/>
                </a:lnTo>
                <a:lnTo>
                  <a:pt x="773585" y="16589"/>
                </a:lnTo>
                <a:lnTo>
                  <a:pt x="790033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Serbest Form"/>
          <p:cNvSpPr/>
          <p:nvPr/>
        </p:nvSpPr>
        <p:spPr>
          <a:xfrm>
            <a:off x="27296" y="5472500"/>
            <a:ext cx="338704" cy="410775"/>
          </a:xfrm>
          <a:custGeom>
            <a:avLst/>
            <a:gdLst/>
            <a:ahLst/>
            <a:cxnLst/>
            <a:rect l="0" t="0" r="0" b="0"/>
            <a:pathLst>
              <a:path w="338704" h="410775">
                <a:moveTo>
                  <a:pt x="163841" y="6764"/>
                </a:moveTo>
                <a:lnTo>
                  <a:pt x="123253" y="0"/>
                </a:lnTo>
                <a:lnTo>
                  <a:pt x="88225" y="8005"/>
                </a:lnTo>
                <a:lnTo>
                  <a:pt x="70955" y="16086"/>
                </a:lnTo>
                <a:lnTo>
                  <a:pt x="47991" y="40168"/>
                </a:lnTo>
                <a:lnTo>
                  <a:pt x="21712" y="95009"/>
                </a:lnTo>
                <a:lnTo>
                  <a:pt x="4303" y="148159"/>
                </a:lnTo>
                <a:lnTo>
                  <a:pt x="0" y="195276"/>
                </a:lnTo>
                <a:lnTo>
                  <a:pt x="141" y="246519"/>
                </a:lnTo>
                <a:lnTo>
                  <a:pt x="9936" y="304492"/>
                </a:lnTo>
                <a:lnTo>
                  <a:pt x="31559" y="355335"/>
                </a:lnTo>
                <a:lnTo>
                  <a:pt x="52663" y="379250"/>
                </a:lnTo>
                <a:lnTo>
                  <a:pt x="95189" y="401869"/>
                </a:lnTo>
                <a:lnTo>
                  <a:pt x="143657" y="410774"/>
                </a:lnTo>
                <a:lnTo>
                  <a:pt x="200598" y="403609"/>
                </a:lnTo>
                <a:lnTo>
                  <a:pt x="252748" y="384785"/>
                </a:lnTo>
                <a:lnTo>
                  <a:pt x="265587" y="377708"/>
                </a:lnTo>
                <a:lnTo>
                  <a:pt x="283628" y="358517"/>
                </a:lnTo>
                <a:lnTo>
                  <a:pt x="320254" y="299177"/>
                </a:lnTo>
                <a:lnTo>
                  <a:pt x="335093" y="260001"/>
                </a:lnTo>
                <a:lnTo>
                  <a:pt x="338703" y="213154"/>
                </a:lnTo>
                <a:lnTo>
                  <a:pt x="327956" y="150364"/>
                </a:lnTo>
                <a:lnTo>
                  <a:pt x="318899" y="124387"/>
                </a:lnTo>
                <a:lnTo>
                  <a:pt x="281935" y="68906"/>
                </a:lnTo>
                <a:lnTo>
                  <a:pt x="261633" y="51844"/>
                </a:lnTo>
                <a:lnTo>
                  <a:pt x="213991" y="29355"/>
                </a:lnTo>
                <a:lnTo>
                  <a:pt x="169576" y="22424"/>
                </a:lnTo>
                <a:lnTo>
                  <a:pt x="144680" y="28354"/>
                </a:lnTo>
                <a:lnTo>
                  <a:pt x="124177" y="41844"/>
                </a:lnTo>
                <a:lnTo>
                  <a:pt x="72058" y="100789"/>
                </a:lnTo>
                <a:lnTo>
                  <a:pt x="45689" y="160309"/>
                </a:lnTo>
                <a:lnTo>
                  <a:pt x="39164" y="204854"/>
                </a:lnTo>
                <a:lnTo>
                  <a:pt x="41413" y="222228"/>
                </a:lnTo>
                <a:lnTo>
                  <a:pt x="49158" y="2361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Özel</PresentationFormat>
  <Paragraphs>0</Paragraphs>
  <Slides>13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6" baseType="lpstr">
      <vt:lpstr>Arial</vt:lpstr>
      <vt:lpstr>Calibri</vt:lpstr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MAT_RAG</dc:creator>
  <cp:lastModifiedBy>MAT_RAG</cp:lastModifiedBy>
  <cp:revision>1</cp:revision>
  <dcterms:created xsi:type="dcterms:W3CDTF">2012-12-31T12:16:25Z</dcterms:created>
  <dcterms:modified xsi:type="dcterms:W3CDTF">2012-12-31T12:16:46Z</dcterms:modified>
</cp:coreProperties>
</file>